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71" r:id="rId1"/>
  </p:sldMasterIdLst>
  <p:notesMasterIdLst>
    <p:notesMasterId r:id="rId57"/>
  </p:notesMasterIdLst>
  <p:handoutMasterIdLst>
    <p:handoutMasterId r:id="rId58"/>
  </p:handoutMasterIdLst>
  <p:sldIdLst>
    <p:sldId id="256" r:id="rId2"/>
    <p:sldId id="337" r:id="rId3"/>
    <p:sldId id="272" r:id="rId4"/>
    <p:sldId id="505" r:id="rId5"/>
    <p:sldId id="360" r:id="rId6"/>
    <p:sldId id="458" r:id="rId7"/>
    <p:sldId id="362" r:id="rId8"/>
    <p:sldId id="368" r:id="rId9"/>
    <p:sldId id="372" r:id="rId10"/>
    <p:sldId id="373" r:id="rId11"/>
    <p:sldId id="375" r:id="rId12"/>
    <p:sldId id="481" r:id="rId13"/>
    <p:sldId id="484" r:id="rId14"/>
    <p:sldId id="485" r:id="rId15"/>
    <p:sldId id="526" r:id="rId16"/>
    <p:sldId id="527" r:id="rId17"/>
    <p:sldId id="528" r:id="rId18"/>
    <p:sldId id="376" r:id="rId19"/>
    <p:sldId id="482" r:id="rId20"/>
    <p:sldId id="483" r:id="rId21"/>
    <p:sldId id="478" r:id="rId22"/>
    <p:sldId id="477" r:id="rId23"/>
    <p:sldId id="384" r:id="rId24"/>
    <p:sldId id="479" r:id="rId25"/>
    <p:sldId id="480" r:id="rId26"/>
    <p:sldId id="506" r:id="rId27"/>
    <p:sldId id="514" r:id="rId28"/>
    <p:sldId id="515" r:id="rId29"/>
    <p:sldId id="459" r:id="rId30"/>
    <p:sldId id="490" r:id="rId31"/>
    <p:sldId id="492" r:id="rId32"/>
    <p:sldId id="501" r:id="rId33"/>
    <p:sldId id="499" r:id="rId34"/>
    <p:sldId id="502" r:id="rId35"/>
    <p:sldId id="529" r:id="rId36"/>
    <p:sldId id="530" r:id="rId37"/>
    <p:sldId id="503" r:id="rId38"/>
    <p:sldId id="508" r:id="rId39"/>
    <p:sldId id="504" r:id="rId40"/>
    <p:sldId id="516" r:id="rId41"/>
    <p:sldId id="402" r:id="rId42"/>
    <p:sldId id="510" r:id="rId43"/>
    <p:sldId id="517" r:id="rId44"/>
    <p:sldId id="518" r:id="rId45"/>
    <p:sldId id="519" r:id="rId46"/>
    <p:sldId id="509" r:id="rId47"/>
    <p:sldId id="511" r:id="rId48"/>
    <p:sldId id="522" r:id="rId49"/>
    <p:sldId id="520" r:id="rId50"/>
    <p:sldId id="521" r:id="rId51"/>
    <p:sldId id="523" r:id="rId52"/>
    <p:sldId id="524" r:id="rId53"/>
    <p:sldId id="507" r:id="rId54"/>
    <p:sldId id="316" r:id="rId55"/>
    <p:sldId id="317"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58E0"/>
    <a:srgbClr val="B9F2D0"/>
    <a:srgbClr val="EBBBE3"/>
    <a:srgbClr val="BAC5EE"/>
    <a:srgbClr val="E7D4BC"/>
    <a:srgbClr val="F5F5B9"/>
    <a:srgbClr val="50B4C8"/>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82" autoAdjust="0"/>
    <p:restoredTop sz="94662" autoAdjust="0"/>
  </p:normalViewPr>
  <p:slideViewPr>
    <p:cSldViewPr snapToGrid="0">
      <p:cViewPr>
        <p:scale>
          <a:sx n="81" d="100"/>
          <a:sy n="81" d="100"/>
        </p:scale>
        <p:origin x="684" y="19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281A7D-921E-461C-BEB1-052EC1764DB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0D00224-4627-4F57-B83C-97759F726E88}">
      <dgm:prSet phldrT="[Text]"/>
      <dgm:spPr/>
      <dgm:t>
        <a:bodyPr/>
        <a:lstStyle/>
        <a:p>
          <a:r>
            <a:rPr lang="en-US" dirty="0" smtClean="0"/>
            <a:t>	</a:t>
          </a:r>
          <a:endParaRPr lang="en-US" dirty="0"/>
        </a:p>
      </dgm:t>
    </dgm:pt>
    <dgm:pt modelId="{4984D935-7FFB-4A6F-B0D4-DB0ED9431183}" type="parTrans" cxnId="{D848360B-D97F-4300-B332-E7667BF734B4}">
      <dgm:prSet/>
      <dgm:spPr/>
      <dgm:t>
        <a:bodyPr/>
        <a:lstStyle/>
        <a:p>
          <a:endParaRPr lang="en-US"/>
        </a:p>
      </dgm:t>
    </dgm:pt>
    <dgm:pt modelId="{711C019C-BCE9-4A1F-8D0A-74F0D274A73C}" type="sibTrans" cxnId="{D848360B-D97F-4300-B332-E7667BF734B4}">
      <dgm:prSet/>
      <dgm:spPr/>
      <dgm:t>
        <a:bodyPr/>
        <a:lstStyle/>
        <a:p>
          <a:endParaRPr lang="en-US"/>
        </a:p>
      </dgm:t>
    </dgm:pt>
    <dgm:pt modelId="{61C7E67E-16A5-4D75-9E39-119F98BC70F3}">
      <dgm:prSet phldrT="[Text]"/>
      <dgm:spPr/>
      <dgm:t>
        <a:bodyPr/>
        <a:lstStyle/>
        <a:p>
          <a:r>
            <a:rPr lang="en-US" dirty="0" smtClean="0">
              <a:solidFill>
                <a:schemeClr val="tx1"/>
              </a:solidFill>
            </a:rPr>
            <a:t>Description</a:t>
          </a:r>
          <a:endParaRPr lang="en-US" dirty="0">
            <a:solidFill>
              <a:schemeClr val="tx1"/>
            </a:solidFill>
          </a:endParaRPr>
        </a:p>
      </dgm:t>
    </dgm:pt>
    <dgm:pt modelId="{BB9FB300-DBB0-43D8-876C-2892BC6EF6DB}" type="parTrans" cxnId="{B0B9F67E-D2BA-4127-8EA7-2CE2DD481468}">
      <dgm:prSet/>
      <dgm:spPr/>
      <dgm:t>
        <a:bodyPr/>
        <a:lstStyle/>
        <a:p>
          <a:endParaRPr lang="en-US"/>
        </a:p>
      </dgm:t>
    </dgm:pt>
    <dgm:pt modelId="{B201E2DF-0780-444A-9EC9-EB66DFA37260}" type="sibTrans" cxnId="{B0B9F67E-D2BA-4127-8EA7-2CE2DD481468}">
      <dgm:prSet/>
      <dgm:spPr/>
      <dgm:t>
        <a:bodyPr/>
        <a:lstStyle/>
        <a:p>
          <a:endParaRPr lang="en-US"/>
        </a:p>
      </dgm:t>
    </dgm:pt>
    <dgm:pt modelId="{1824FCD8-C150-4749-A005-FE5B9A546228}">
      <dgm:prSet phldrT="[Text]"/>
      <dgm:spPr/>
      <dgm:t>
        <a:bodyPr/>
        <a:lstStyle/>
        <a:p>
          <a:r>
            <a:rPr lang="en-US" dirty="0" smtClean="0"/>
            <a:t>Discussion</a:t>
          </a:r>
        </a:p>
      </dgm:t>
    </dgm:pt>
    <dgm:pt modelId="{934C2868-D188-431B-96B1-0373BC5340A4}" type="parTrans" cxnId="{AC6E6779-D03C-4104-BA75-504486E291C8}">
      <dgm:prSet/>
      <dgm:spPr/>
      <dgm:t>
        <a:bodyPr/>
        <a:lstStyle/>
        <a:p>
          <a:endParaRPr lang="en-US"/>
        </a:p>
      </dgm:t>
    </dgm:pt>
    <dgm:pt modelId="{B2E00CB3-46EB-4F27-94BC-F9E5412C9375}" type="sibTrans" cxnId="{AC6E6779-D03C-4104-BA75-504486E291C8}">
      <dgm:prSet/>
      <dgm:spPr/>
      <dgm:t>
        <a:bodyPr/>
        <a:lstStyle/>
        <a:p>
          <a:endParaRPr lang="en-US"/>
        </a:p>
      </dgm:t>
    </dgm:pt>
    <dgm:pt modelId="{9913207E-5BD5-4EC4-A791-DA22ED162174}" type="pres">
      <dgm:prSet presAssocID="{D9281A7D-921E-461C-BEB1-052EC1764DB0}" presName="vert0" presStyleCnt="0">
        <dgm:presLayoutVars>
          <dgm:dir/>
          <dgm:animOne val="branch"/>
          <dgm:animLvl val="lvl"/>
        </dgm:presLayoutVars>
      </dgm:prSet>
      <dgm:spPr/>
      <dgm:t>
        <a:bodyPr/>
        <a:lstStyle/>
        <a:p>
          <a:endParaRPr lang="en-US"/>
        </a:p>
      </dgm:t>
    </dgm:pt>
    <dgm:pt modelId="{7173E6E7-A976-47F3-923A-37D3EB867DF1}" type="pres">
      <dgm:prSet presAssocID="{10D00224-4627-4F57-B83C-97759F726E88}" presName="thickLine" presStyleLbl="alignNode1" presStyleIdx="0" presStyleCnt="1"/>
      <dgm:spPr/>
    </dgm:pt>
    <dgm:pt modelId="{E50E8365-D16A-4DED-A156-DF306CAB636A}" type="pres">
      <dgm:prSet presAssocID="{10D00224-4627-4F57-B83C-97759F726E88}" presName="horz1" presStyleCnt="0"/>
      <dgm:spPr/>
    </dgm:pt>
    <dgm:pt modelId="{AF64B398-526D-4E59-8C34-B084B179DC27}" type="pres">
      <dgm:prSet presAssocID="{10D00224-4627-4F57-B83C-97759F726E88}" presName="tx1" presStyleLbl="revTx" presStyleIdx="0" presStyleCnt="3"/>
      <dgm:spPr/>
      <dgm:t>
        <a:bodyPr/>
        <a:lstStyle/>
        <a:p>
          <a:endParaRPr lang="en-US"/>
        </a:p>
      </dgm:t>
    </dgm:pt>
    <dgm:pt modelId="{075079B3-C165-42D4-8E36-25D9BDA83089}" type="pres">
      <dgm:prSet presAssocID="{10D00224-4627-4F57-B83C-97759F726E88}" presName="vert1" presStyleCnt="0"/>
      <dgm:spPr/>
    </dgm:pt>
    <dgm:pt modelId="{84E54956-ECB6-40AA-8FE0-570147CCBF55}" type="pres">
      <dgm:prSet presAssocID="{61C7E67E-16A5-4D75-9E39-119F98BC70F3}" presName="vertSpace2a" presStyleCnt="0"/>
      <dgm:spPr/>
    </dgm:pt>
    <dgm:pt modelId="{1FAED862-EB9E-491E-BD2C-DD3B1A601426}" type="pres">
      <dgm:prSet presAssocID="{61C7E67E-16A5-4D75-9E39-119F98BC70F3}" presName="horz2" presStyleCnt="0"/>
      <dgm:spPr/>
    </dgm:pt>
    <dgm:pt modelId="{2DA552B3-A429-4CA0-8789-0AA0F4C825D2}" type="pres">
      <dgm:prSet presAssocID="{61C7E67E-16A5-4D75-9E39-119F98BC70F3}" presName="horzSpace2" presStyleCnt="0"/>
      <dgm:spPr/>
    </dgm:pt>
    <dgm:pt modelId="{02A78100-A61E-4E65-AC7B-A9252BDFBAAC}" type="pres">
      <dgm:prSet presAssocID="{61C7E67E-16A5-4D75-9E39-119F98BC70F3}" presName="tx2" presStyleLbl="revTx" presStyleIdx="1" presStyleCnt="3"/>
      <dgm:spPr/>
      <dgm:t>
        <a:bodyPr/>
        <a:lstStyle/>
        <a:p>
          <a:endParaRPr lang="en-US"/>
        </a:p>
      </dgm:t>
    </dgm:pt>
    <dgm:pt modelId="{5359E5A6-7A9E-430F-B6AA-8ACE9D3ED44C}" type="pres">
      <dgm:prSet presAssocID="{61C7E67E-16A5-4D75-9E39-119F98BC70F3}" presName="vert2" presStyleCnt="0"/>
      <dgm:spPr/>
    </dgm:pt>
    <dgm:pt modelId="{ADEF913E-47CE-4275-B85E-6457E1264DFD}" type="pres">
      <dgm:prSet presAssocID="{61C7E67E-16A5-4D75-9E39-119F98BC70F3}" presName="thinLine2b" presStyleLbl="callout" presStyleIdx="0" presStyleCnt="2"/>
      <dgm:spPr/>
    </dgm:pt>
    <dgm:pt modelId="{815F6043-DDC3-4C6A-AF89-27F349B7638E}" type="pres">
      <dgm:prSet presAssocID="{61C7E67E-16A5-4D75-9E39-119F98BC70F3}" presName="vertSpace2b" presStyleCnt="0"/>
      <dgm:spPr/>
    </dgm:pt>
    <dgm:pt modelId="{EA30F127-CFB9-4D3D-BB28-DC49D7646219}" type="pres">
      <dgm:prSet presAssocID="{1824FCD8-C150-4749-A005-FE5B9A546228}" presName="horz2" presStyleCnt="0"/>
      <dgm:spPr/>
    </dgm:pt>
    <dgm:pt modelId="{D089EB07-CCB8-4731-A1DD-2B9667781E48}" type="pres">
      <dgm:prSet presAssocID="{1824FCD8-C150-4749-A005-FE5B9A546228}" presName="horzSpace2" presStyleCnt="0"/>
      <dgm:spPr/>
    </dgm:pt>
    <dgm:pt modelId="{ECFD30B4-61D0-4A7E-BE43-8A414169D98F}" type="pres">
      <dgm:prSet presAssocID="{1824FCD8-C150-4749-A005-FE5B9A546228}" presName="tx2" presStyleLbl="revTx" presStyleIdx="2" presStyleCnt="3"/>
      <dgm:spPr/>
      <dgm:t>
        <a:bodyPr/>
        <a:lstStyle/>
        <a:p>
          <a:endParaRPr lang="en-US"/>
        </a:p>
      </dgm:t>
    </dgm:pt>
    <dgm:pt modelId="{FB39504A-3BD5-4273-9076-CD2B7C0AB96B}" type="pres">
      <dgm:prSet presAssocID="{1824FCD8-C150-4749-A005-FE5B9A546228}" presName="vert2" presStyleCnt="0"/>
      <dgm:spPr/>
    </dgm:pt>
    <dgm:pt modelId="{43DD0AC1-CE75-43D5-B3B5-DAB01E993B2D}" type="pres">
      <dgm:prSet presAssocID="{1824FCD8-C150-4749-A005-FE5B9A546228}" presName="thinLine2b" presStyleLbl="callout" presStyleIdx="1" presStyleCnt="2"/>
      <dgm:spPr/>
    </dgm:pt>
    <dgm:pt modelId="{23347469-2D31-4568-9D3B-D775194524C6}" type="pres">
      <dgm:prSet presAssocID="{1824FCD8-C150-4749-A005-FE5B9A546228}" presName="vertSpace2b" presStyleCnt="0"/>
      <dgm:spPr/>
    </dgm:pt>
  </dgm:ptLst>
  <dgm:cxnLst>
    <dgm:cxn modelId="{AC6E6779-D03C-4104-BA75-504486E291C8}" srcId="{10D00224-4627-4F57-B83C-97759F726E88}" destId="{1824FCD8-C150-4749-A005-FE5B9A546228}" srcOrd="1" destOrd="0" parTransId="{934C2868-D188-431B-96B1-0373BC5340A4}" sibTransId="{B2E00CB3-46EB-4F27-94BC-F9E5412C9375}"/>
    <dgm:cxn modelId="{D848360B-D97F-4300-B332-E7667BF734B4}" srcId="{D9281A7D-921E-461C-BEB1-052EC1764DB0}" destId="{10D00224-4627-4F57-B83C-97759F726E88}" srcOrd="0" destOrd="0" parTransId="{4984D935-7FFB-4A6F-B0D4-DB0ED9431183}" sibTransId="{711C019C-BCE9-4A1F-8D0A-74F0D274A73C}"/>
    <dgm:cxn modelId="{C366D282-6D52-45FE-BA82-B5C443FB6D33}" type="presOf" srcId="{1824FCD8-C150-4749-A005-FE5B9A546228}" destId="{ECFD30B4-61D0-4A7E-BE43-8A414169D98F}" srcOrd="0" destOrd="0" presId="urn:microsoft.com/office/officeart/2008/layout/LinedList"/>
    <dgm:cxn modelId="{78EF7300-8467-41F5-9BE0-9BE57F3F3762}" type="presOf" srcId="{D9281A7D-921E-461C-BEB1-052EC1764DB0}" destId="{9913207E-5BD5-4EC4-A791-DA22ED162174}" srcOrd="0" destOrd="0" presId="urn:microsoft.com/office/officeart/2008/layout/LinedList"/>
    <dgm:cxn modelId="{7306DFA7-3B94-4998-80E3-5A6BCE17EEA0}" type="presOf" srcId="{10D00224-4627-4F57-B83C-97759F726E88}" destId="{AF64B398-526D-4E59-8C34-B084B179DC27}" srcOrd="0" destOrd="0" presId="urn:microsoft.com/office/officeart/2008/layout/LinedList"/>
    <dgm:cxn modelId="{0D5E0BD7-AEDD-47E7-AA68-551598EC80AA}" type="presOf" srcId="{61C7E67E-16A5-4D75-9E39-119F98BC70F3}" destId="{02A78100-A61E-4E65-AC7B-A9252BDFBAAC}" srcOrd="0" destOrd="0" presId="urn:microsoft.com/office/officeart/2008/layout/LinedList"/>
    <dgm:cxn modelId="{B0B9F67E-D2BA-4127-8EA7-2CE2DD481468}" srcId="{10D00224-4627-4F57-B83C-97759F726E88}" destId="{61C7E67E-16A5-4D75-9E39-119F98BC70F3}" srcOrd="0" destOrd="0" parTransId="{BB9FB300-DBB0-43D8-876C-2892BC6EF6DB}" sibTransId="{B201E2DF-0780-444A-9EC9-EB66DFA37260}"/>
    <dgm:cxn modelId="{235BEF2D-6BE4-4334-98EB-6FE3283F8A53}" type="presParOf" srcId="{9913207E-5BD5-4EC4-A791-DA22ED162174}" destId="{7173E6E7-A976-47F3-923A-37D3EB867DF1}" srcOrd="0" destOrd="0" presId="urn:microsoft.com/office/officeart/2008/layout/LinedList"/>
    <dgm:cxn modelId="{12A75119-30D0-453A-A7C4-B413D6E6A817}" type="presParOf" srcId="{9913207E-5BD5-4EC4-A791-DA22ED162174}" destId="{E50E8365-D16A-4DED-A156-DF306CAB636A}" srcOrd="1" destOrd="0" presId="urn:microsoft.com/office/officeart/2008/layout/LinedList"/>
    <dgm:cxn modelId="{1D14BC8B-D13F-4D0C-8E16-042235FA6A72}" type="presParOf" srcId="{E50E8365-D16A-4DED-A156-DF306CAB636A}" destId="{AF64B398-526D-4E59-8C34-B084B179DC27}" srcOrd="0" destOrd="0" presId="urn:microsoft.com/office/officeart/2008/layout/LinedList"/>
    <dgm:cxn modelId="{493DB537-CB1C-4E81-A7FB-B6E75E7FB265}" type="presParOf" srcId="{E50E8365-D16A-4DED-A156-DF306CAB636A}" destId="{075079B3-C165-42D4-8E36-25D9BDA83089}" srcOrd="1" destOrd="0" presId="urn:microsoft.com/office/officeart/2008/layout/LinedList"/>
    <dgm:cxn modelId="{2CB6B212-2C6B-47E5-AE8A-DCA98253D6A4}" type="presParOf" srcId="{075079B3-C165-42D4-8E36-25D9BDA83089}" destId="{84E54956-ECB6-40AA-8FE0-570147CCBF55}" srcOrd="0" destOrd="0" presId="urn:microsoft.com/office/officeart/2008/layout/LinedList"/>
    <dgm:cxn modelId="{0CD31C88-5B91-48FD-8C99-176A43F56F2B}" type="presParOf" srcId="{075079B3-C165-42D4-8E36-25D9BDA83089}" destId="{1FAED862-EB9E-491E-BD2C-DD3B1A601426}" srcOrd="1" destOrd="0" presId="urn:microsoft.com/office/officeart/2008/layout/LinedList"/>
    <dgm:cxn modelId="{8ADE44F7-6336-4ADD-975F-12FA3D820F56}" type="presParOf" srcId="{1FAED862-EB9E-491E-BD2C-DD3B1A601426}" destId="{2DA552B3-A429-4CA0-8789-0AA0F4C825D2}" srcOrd="0" destOrd="0" presId="urn:microsoft.com/office/officeart/2008/layout/LinedList"/>
    <dgm:cxn modelId="{E3C412FE-40AC-437D-9D0D-EDC0D36E35EB}" type="presParOf" srcId="{1FAED862-EB9E-491E-BD2C-DD3B1A601426}" destId="{02A78100-A61E-4E65-AC7B-A9252BDFBAAC}" srcOrd="1" destOrd="0" presId="urn:microsoft.com/office/officeart/2008/layout/LinedList"/>
    <dgm:cxn modelId="{9674ED53-44B9-4AA5-B1AD-70A044F488C9}" type="presParOf" srcId="{1FAED862-EB9E-491E-BD2C-DD3B1A601426}" destId="{5359E5A6-7A9E-430F-B6AA-8ACE9D3ED44C}" srcOrd="2" destOrd="0" presId="urn:microsoft.com/office/officeart/2008/layout/LinedList"/>
    <dgm:cxn modelId="{48671BA2-8072-4874-848F-505A9B0041D2}" type="presParOf" srcId="{075079B3-C165-42D4-8E36-25D9BDA83089}" destId="{ADEF913E-47CE-4275-B85E-6457E1264DFD}" srcOrd="2" destOrd="0" presId="urn:microsoft.com/office/officeart/2008/layout/LinedList"/>
    <dgm:cxn modelId="{BC8C919F-4849-4157-A44C-3D546A4B8DFF}" type="presParOf" srcId="{075079B3-C165-42D4-8E36-25D9BDA83089}" destId="{815F6043-DDC3-4C6A-AF89-27F349B7638E}" srcOrd="3" destOrd="0" presId="urn:microsoft.com/office/officeart/2008/layout/LinedList"/>
    <dgm:cxn modelId="{E924E9C8-59E0-456B-8204-964554833713}" type="presParOf" srcId="{075079B3-C165-42D4-8E36-25D9BDA83089}" destId="{EA30F127-CFB9-4D3D-BB28-DC49D7646219}" srcOrd="4" destOrd="0" presId="urn:microsoft.com/office/officeart/2008/layout/LinedList"/>
    <dgm:cxn modelId="{E744B29F-758A-49D5-907D-474E457725B0}" type="presParOf" srcId="{EA30F127-CFB9-4D3D-BB28-DC49D7646219}" destId="{D089EB07-CCB8-4731-A1DD-2B9667781E48}" srcOrd="0" destOrd="0" presId="urn:microsoft.com/office/officeart/2008/layout/LinedList"/>
    <dgm:cxn modelId="{3C6E3714-FC04-41EE-AB14-E0D6CFE68505}" type="presParOf" srcId="{EA30F127-CFB9-4D3D-BB28-DC49D7646219}" destId="{ECFD30B4-61D0-4A7E-BE43-8A414169D98F}" srcOrd="1" destOrd="0" presId="urn:microsoft.com/office/officeart/2008/layout/LinedList"/>
    <dgm:cxn modelId="{D73B24F4-FFEB-4C56-98FB-5B062C049EA9}" type="presParOf" srcId="{EA30F127-CFB9-4D3D-BB28-DC49D7646219}" destId="{FB39504A-3BD5-4273-9076-CD2B7C0AB96B}" srcOrd="2" destOrd="0" presId="urn:microsoft.com/office/officeart/2008/layout/LinedList"/>
    <dgm:cxn modelId="{3AF55539-1A0D-489F-87FE-C3EA4951FDE0}" type="presParOf" srcId="{075079B3-C165-42D4-8E36-25D9BDA83089}" destId="{43DD0AC1-CE75-43D5-B3B5-DAB01E993B2D}" srcOrd="5" destOrd="0" presId="urn:microsoft.com/office/officeart/2008/layout/LinedList"/>
    <dgm:cxn modelId="{55ECD8A8-4756-4683-B7E9-CC96A4C1603A}" type="presParOf" srcId="{075079B3-C165-42D4-8E36-25D9BDA83089}" destId="{23347469-2D31-4568-9D3B-D775194524C6}"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281A7D-921E-461C-BEB1-052EC1764DB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0D00224-4627-4F57-B83C-97759F726E88}">
      <dgm:prSet phldrT="[Text]"/>
      <dgm:spPr/>
      <dgm:t>
        <a:bodyPr/>
        <a:lstStyle/>
        <a:p>
          <a:r>
            <a:rPr lang="en-US" dirty="0" smtClean="0"/>
            <a:t>	</a:t>
          </a:r>
          <a:endParaRPr lang="en-US" dirty="0"/>
        </a:p>
      </dgm:t>
    </dgm:pt>
    <dgm:pt modelId="{4984D935-7FFB-4A6F-B0D4-DB0ED9431183}" type="parTrans" cxnId="{D848360B-D97F-4300-B332-E7667BF734B4}">
      <dgm:prSet/>
      <dgm:spPr/>
      <dgm:t>
        <a:bodyPr/>
        <a:lstStyle/>
        <a:p>
          <a:endParaRPr lang="en-US"/>
        </a:p>
      </dgm:t>
    </dgm:pt>
    <dgm:pt modelId="{711C019C-BCE9-4A1F-8D0A-74F0D274A73C}" type="sibTrans" cxnId="{D848360B-D97F-4300-B332-E7667BF734B4}">
      <dgm:prSet/>
      <dgm:spPr/>
      <dgm:t>
        <a:bodyPr/>
        <a:lstStyle/>
        <a:p>
          <a:endParaRPr lang="en-US"/>
        </a:p>
      </dgm:t>
    </dgm:pt>
    <dgm:pt modelId="{61C7E67E-16A5-4D75-9E39-119F98BC70F3}">
      <dgm:prSet phldrT="[Text]"/>
      <dgm:spPr/>
      <dgm:t>
        <a:bodyPr/>
        <a:lstStyle/>
        <a:p>
          <a:r>
            <a:rPr lang="en-US" dirty="0" smtClean="0">
              <a:solidFill>
                <a:schemeClr val="tx1"/>
              </a:solidFill>
            </a:rPr>
            <a:t>Description</a:t>
          </a:r>
          <a:endParaRPr lang="en-US" dirty="0">
            <a:solidFill>
              <a:schemeClr val="tx1"/>
            </a:solidFill>
          </a:endParaRPr>
        </a:p>
      </dgm:t>
    </dgm:pt>
    <dgm:pt modelId="{BB9FB300-DBB0-43D8-876C-2892BC6EF6DB}" type="parTrans" cxnId="{B0B9F67E-D2BA-4127-8EA7-2CE2DD481468}">
      <dgm:prSet/>
      <dgm:spPr/>
      <dgm:t>
        <a:bodyPr/>
        <a:lstStyle/>
        <a:p>
          <a:endParaRPr lang="en-US"/>
        </a:p>
      </dgm:t>
    </dgm:pt>
    <dgm:pt modelId="{B201E2DF-0780-444A-9EC9-EB66DFA37260}" type="sibTrans" cxnId="{B0B9F67E-D2BA-4127-8EA7-2CE2DD481468}">
      <dgm:prSet/>
      <dgm:spPr/>
      <dgm:t>
        <a:bodyPr/>
        <a:lstStyle/>
        <a:p>
          <a:endParaRPr lang="en-US"/>
        </a:p>
      </dgm:t>
    </dgm:pt>
    <dgm:pt modelId="{1824FCD8-C150-4749-A005-FE5B9A546228}">
      <dgm:prSet phldrT="[Text]"/>
      <dgm:spPr/>
      <dgm:t>
        <a:bodyPr/>
        <a:lstStyle/>
        <a:p>
          <a:r>
            <a:rPr lang="en-US" dirty="0" smtClean="0"/>
            <a:t>Discussion</a:t>
          </a:r>
        </a:p>
      </dgm:t>
    </dgm:pt>
    <dgm:pt modelId="{934C2868-D188-431B-96B1-0373BC5340A4}" type="parTrans" cxnId="{AC6E6779-D03C-4104-BA75-504486E291C8}">
      <dgm:prSet/>
      <dgm:spPr/>
      <dgm:t>
        <a:bodyPr/>
        <a:lstStyle/>
        <a:p>
          <a:endParaRPr lang="en-US"/>
        </a:p>
      </dgm:t>
    </dgm:pt>
    <dgm:pt modelId="{B2E00CB3-46EB-4F27-94BC-F9E5412C9375}" type="sibTrans" cxnId="{AC6E6779-D03C-4104-BA75-504486E291C8}">
      <dgm:prSet/>
      <dgm:spPr/>
      <dgm:t>
        <a:bodyPr/>
        <a:lstStyle/>
        <a:p>
          <a:endParaRPr lang="en-US"/>
        </a:p>
      </dgm:t>
    </dgm:pt>
    <dgm:pt modelId="{9913207E-5BD5-4EC4-A791-DA22ED162174}" type="pres">
      <dgm:prSet presAssocID="{D9281A7D-921E-461C-BEB1-052EC1764DB0}" presName="vert0" presStyleCnt="0">
        <dgm:presLayoutVars>
          <dgm:dir/>
          <dgm:animOne val="branch"/>
          <dgm:animLvl val="lvl"/>
        </dgm:presLayoutVars>
      </dgm:prSet>
      <dgm:spPr/>
      <dgm:t>
        <a:bodyPr/>
        <a:lstStyle/>
        <a:p>
          <a:endParaRPr lang="en-US"/>
        </a:p>
      </dgm:t>
    </dgm:pt>
    <dgm:pt modelId="{7173E6E7-A976-47F3-923A-37D3EB867DF1}" type="pres">
      <dgm:prSet presAssocID="{10D00224-4627-4F57-B83C-97759F726E88}" presName="thickLine" presStyleLbl="alignNode1" presStyleIdx="0" presStyleCnt="1"/>
      <dgm:spPr/>
    </dgm:pt>
    <dgm:pt modelId="{E50E8365-D16A-4DED-A156-DF306CAB636A}" type="pres">
      <dgm:prSet presAssocID="{10D00224-4627-4F57-B83C-97759F726E88}" presName="horz1" presStyleCnt="0"/>
      <dgm:spPr/>
    </dgm:pt>
    <dgm:pt modelId="{AF64B398-526D-4E59-8C34-B084B179DC27}" type="pres">
      <dgm:prSet presAssocID="{10D00224-4627-4F57-B83C-97759F726E88}" presName="tx1" presStyleLbl="revTx" presStyleIdx="0" presStyleCnt="3"/>
      <dgm:spPr/>
      <dgm:t>
        <a:bodyPr/>
        <a:lstStyle/>
        <a:p>
          <a:endParaRPr lang="en-US"/>
        </a:p>
      </dgm:t>
    </dgm:pt>
    <dgm:pt modelId="{075079B3-C165-42D4-8E36-25D9BDA83089}" type="pres">
      <dgm:prSet presAssocID="{10D00224-4627-4F57-B83C-97759F726E88}" presName="vert1" presStyleCnt="0"/>
      <dgm:spPr/>
    </dgm:pt>
    <dgm:pt modelId="{84E54956-ECB6-40AA-8FE0-570147CCBF55}" type="pres">
      <dgm:prSet presAssocID="{61C7E67E-16A5-4D75-9E39-119F98BC70F3}" presName="vertSpace2a" presStyleCnt="0"/>
      <dgm:spPr/>
    </dgm:pt>
    <dgm:pt modelId="{1FAED862-EB9E-491E-BD2C-DD3B1A601426}" type="pres">
      <dgm:prSet presAssocID="{61C7E67E-16A5-4D75-9E39-119F98BC70F3}" presName="horz2" presStyleCnt="0"/>
      <dgm:spPr/>
    </dgm:pt>
    <dgm:pt modelId="{2DA552B3-A429-4CA0-8789-0AA0F4C825D2}" type="pres">
      <dgm:prSet presAssocID="{61C7E67E-16A5-4D75-9E39-119F98BC70F3}" presName="horzSpace2" presStyleCnt="0"/>
      <dgm:spPr/>
    </dgm:pt>
    <dgm:pt modelId="{02A78100-A61E-4E65-AC7B-A9252BDFBAAC}" type="pres">
      <dgm:prSet presAssocID="{61C7E67E-16A5-4D75-9E39-119F98BC70F3}" presName="tx2" presStyleLbl="revTx" presStyleIdx="1" presStyleCnt="3"/>
      <dgm:spPr/>
      <dgm:t>
        <a:bodyPr/>
        <a:lstStyle/>
        <a:p>
          <a:endParaRPr lang="en-US"/>
        </a:p>
      </dgm:t>
    </dgm:pt>
    <dgm:pt modelId="{5359E5A6-7A9E-430F-B6AA-8ACE9D3ED44C}" type="pres">
      <dgm:prSet presAssocID="{61C7E67E-16A5-4D75-9E39-119F98BC70F3}" presName="vert2" presStyleCnt="0"/>
      <dgm:spPr/>
    </dgm:pt>
    <dgm:pt modelId="{ADEF913E-47CE-4275-B85E-6457E1264DFD}" type="pres">
      <dgm:prSet presAssocID="{61C7E67E-16A5-4D75-9E39-119F98BC70F3}" presName="thinLine2b" presStyleLbl="callout" presStyleIdx="0" presStyleCnt="2"/>
      <dgm:spPr/>
    </dgm:pt>
    <dgm:pt modelId="{815F6043-DDC3-4C6A-AF89-27F349B7638E}" type="pres">
      <dgm:prSet presAssocID="{61C7E67E-16A5-4D75-9E39-119F98BC70F3}" presName="vertSpace2b" presStyleCnt="0"/>
      <dgm:spPr/>
    </dgm:pt>
    <dgm:pt modelId="{EA30F127-CFB9-4D3D-BB28-DC49D7646219}" type="pres">
      <dgm:prSet presAssocID="{1824FCD8-C150-4749-A005-FE5B9A546228}" presName="horz2" presStyleCnt="0"/>
      <dgm:spPr/>
    </dgm:pt>
    <dgm:pt modelId="{D089EB07-CCB8-4731-A1DD-2B9667781E48}" type="pres">
      <dgm:prSet presAssocID="{1824FCD8-C150-4749-A005-FE5B9A546228}" presName="horzSpace2" presStyleCnt="0"/>
      <dgm:spPr/>
    </dgm:pt>
    <dgm:pt modelId="{ECFD30B4-61D0-4A7E-BE43-8A414169D98F}" type="pres">
      <dgm:prSet presAssocID="{1824FCD8-C150-4749-A005-FE5B9A546228}" presName="tx2" presStyleLbl="revTx" presStyleIdx="2" presStyleCnt="3"/>
      <dgm:spPr/>
      <dgm:t>
        <a:bodyPr/>
        <a:lstStyle/>
        <a:p>
          <a:endParaRPr lang="en-US"/>
        </a:p>
      </dgm:t>
    </dgm:pt>
    <dgm:pt modelId="{FB39504A-3BD5-4273-9076-CD2B7C0AB96B}" type="pres">
      <dgm:prSet presAssocID="{1824FCD8-C150-4749-A005-FE5B9A546228}" presName="vert2" presStyleCnt="0"/>
      <dgm:spPr/>
    </dgm:pt>
    <dgm:pt modelId="{43DD0AC1-CE75-43D5-B3B5-DAB01E993B2D}" type="pres">
      <dgm:prSet presAssocID="{1824FCD8-C150-4749-A005-FE5B9A546228}" presName="thinLine2b" presStyleLbl="callout" presStyleIdx="1" presStyleCnt="2"/>
      <dgm:spPr/>
    </dgm:pt>
    <dgm:pt modelId="{23347469-2D31-4568-9D3B-D775194524C6}" type="pres">
      <dgm:prSet presAssocID="{1824FCD8-C150-4749-A005-FE5B9A546228}" presName="vertSpace2b" presStyleCnt="0"/>
      <dgm:spPr/>
    </dgm:pt>
  </dgm:ptLst>
  <dgm:cxnLst>
    <dgm:cxn modelId="{BB00EED8-5702-42AB-8807-BF2E87CDFDA9}" type="presOf" srcId="{10D00224-4627-4F57-B83C-97759F726E88}" destId="{AF64B398-526D-4E59-8C34-B084B179DC27}" srcOrd="0" destOrd="0" presId="urn:microsoft.com/office/officeart/2008/layout/LinedList"/>
    <dgm:cxn modelId="{F94DCBA4-C05D-4C3E-AE19-196C1A030C91}" type="presOf" srcId="{61C7E67E-16A5-4D75-9E39-119F98BC70F3}" destId="{02A78100-A61E-4E65-AC7B-A9252BDFBAAC}" srcOrd="0" destOrd="0" presId="urn:microsoft.com/office/officeart/2008/layout/LinedList"/>
    <dgm:cxn modelId="{D848360B-D97F-4300-B332-E7667BF734B4}" srcId="{D9281A7D-921E-461C-BEB1-052EC1764DB0}" destId="{10D00224-4627-4F57-B83C-97759F726E88}" srcOrd="0" destOrd="0" parTransId="{4984D935-7FFB-4A6F-B0D4-DB0ED9431183}" sibTransId="{711C019C-BCE9-4A1F-8D0A-74F0D274A73C}"/>
    <dgm:cxn modelId="{AC6E6779-D03C-4104-BA75-504486E291C8}" srcId="{10D00224-4627-4F57-B83C-97759F726E88}" destId="{1824FCD8-C150-4749-A005-FE5B9A546228}" srcOrd="1" destOrd="0" parTransId="{934C2868-D188-431B-96B1-0373BC5340A4}" sibTransId="{B2E00CB3-46EB-4F27-94BC-F9E5412C9375}"/>
    <dgm:cxn modelId="{0FD83EA7-C62C-4CC1-B793-8660F3D71A24}" type="presOf" srcId="{1824FCD8-C150-4749-A005-FE5B9A546228}" destId="{ECFD30B4-61D0-4A7E-BE43-8A414169D98F}" srcOrd="0" destOrd="0" presId="urn:microsoft.com/office/officeart/2008/layout/LinedList"/>
    <dgm:cxn modelId="{85AF07DF-3683-49A7-9281-2593E15FF2E5}" type="presOf" srcId="{D9281A7D-921E-461C-BEB1-052EC1764DB0}" destId="{9913207E-5BD5-4EC4-A791-DA22ED162174}" srcOrd="0" destOrd="0" presId="urn:microsoft.com/office/officeart/2008/layout/LinedList"/>
    <dgm:cxn modelId="{B0B9F67E-D2BA-4127-8EA7-2CE2DD481468}" srcId="{10D00224-4627-4F57-B83C-97759F726E88}" destId="{61C7E67E-16A5-4D75-9E39-119F98BC70F3}" srcOrd="0" destOrd="0" parTransId="{BB9FB300-DBB0-43D8-876C-2892BC6EF6DB}" sibTransId="{B201E2DF-0780-444A-9EC9-EB66DFA37260}"/>
    <dgm:cxn modelId="{BD5519CD-5C88-4E15-A9EF-C9C6D4F3C42D}" type="presParOf" srcId="{9913207E-5BD5-4EC4-A791-DA22ED162174}" destId="{7173E6E7-A976-47F3-923A-37D3EB867DF1}" srcOrd="0" destOrd="0" presId="urn:microsoft.com/office/officeart/2008/layout/LinedList"/>
    <dgm:cxn modelId="{3FDEB7A2-856A-4B80-A1AE-7898CFA40A78}" type="presParOf" srcId="{9913207E-5BD5-4EC4-A791-DA22ED162174}" destId="{E50E8365-D16A-4DED-A156-DF306CAB636A}" srcOrd="1" destOrd="0" presId="urn:microsoft.com/office/officeart/2008/layout/LinedList"/>
    <dgm:cxn modelId="{045C1575-05F3-489C-9599-0B779432FE5E}" type="presParOf" srcId="{E50E8365-D16A-4DED-A156-DF306CAB636A}" destId="{AF64B398-526D-4E59-8C34-B084B179DC27}" srcOrd="0" destOrd="0" presId="urn:microsoft.com/office/officeart/2008/layout/LinedList"/>
    <dgm:cxn modelId="{A6BE62AD-8329-4BF3-8A1A-F9A3E881806A}" type="presParOf" srcId="{E50E8365-D16A-4DED-A156-DF306CAB636A}" destId="{075079B3-C165-42D4-8E36-25D9BDA83089}" srcOrd="1" destOrd="0" presId="urn:microsoft.com/office/officeart/2008/layout/LinedList"/>
    <dgm:cxn modelId="{E65685D9-A5F3-4C1F-974F-1D50DC57532E}" type="presParOf" srcId="{075079B3-C165-42D4-8E36-25D9BDA83089}" destId="{84E54956-ECB6-40AA-8FE0-570147CCBF55}" srcOrd="0" destOrd="0" presId="urn:microsoft.com/office/officeart/2008/layout/LinedList"/>
    <dgm:cxn modelId="{C9946D91-467A-44C8-86D3-8D7C63A9963F}" type="presParOf" srcId="{075079B3-C165-42D4-8E36-25D9BDA83089}" destId="{1FAED862-EB9E-491E-BD2C-DD3B1A601426}" srcOrd="1" destOrd="0" presId="urn:microsoft.com/office/officeart/2008/layout/LinedList"/>
    <dgm:cxn modelId="{F403722A-FA07-4649-BC4F-F974F4A4168E}" type="presParOf" srcId="{1FAED862-EB9E-491E-BD2C-DD3B1A601426}" destId="{2DA552B3-A429-4CA0-8789-0AA0F4C825D2}" srcOrd="0" destOrd="0" presId="urn:microsoft.com/office/officeart/2008/layout/LinedList"/>
    <dgm:cxn modelId="{7A68221E-7AF7-4A85-BBBA-FDD7BA13422F}" type="presParOf" srcId="{1FAED862-EB9E-491E-BD2C-DD3B1A601426}" destId="{02A78100-A61E-4E65-AC7B-A9252BDFBAAC}" srcOrd="1" destOrd="0" presId="urn:microsoft.com/office/officeart/2008/layout/LinedList"/>
    <dgm:cxn modelId="{B916E709-97C8-41E8-99B8-8440250E928B}" type="presParOf" srcId="{1FAED862-EB9E-491E-BD2C-DD3B1A601426}" destId="{5359E5A6-7A9E-430F-B6AA-8ACE9D3ED44C}" srcOrd="2" destOrd="0" presId="urn:microsoft.com/office/officeart/2008/layout/LinedList"/>
    <dgm:cxn modelId="{DFAC5DA5-BC69-4B4D-B59C-3C706827985B}" type="presParOf" srcId="{075079B3-C165-42D4-8E36-25D9BDA83089}" destId="{ADEF913E-47CE-4275-B85E-6457E1264DFD}" srcOrd="2" destOrd="0" presId="urn:microsoft.com/office/officeart/2008/layout/LinedList"/>
    <dgm:cxn modelId="{BC7B6900-7C48-4EA7-82D1-7D0E20046F00}" type="presParOf" srcId="{075079B3-C165-42D4-8E36-25D9BDA83089}" destId="{815F6043-DDC3-4C6A-AF89-27F349B7638E}" srcOrd="3" destOrd="0" presId="urn:microsoft.com/office/officeart/2008/layout/LinedList"/>
    <dgm:cxn modelId="{AB594561-5F94-440A-B30A-BF97050BF7AD}" type="presParOf" srcId="{075079B3-C165-42D4-8E36-25D9BDA83089}" destId="{EA30F127-CFB9-4D3D-BB28-DC49D7646219}" srcOrd="4" destOrd="0" presId="urn:microsoft.com/office/officeart/2008/layout/LinedList"/>
    <dgm:cxn modelId="{68E8F5D9-F368-4099-AFB1-5F94AF4282EA}" type="presParOf" srcId="{EA30F127-CFB9-4D3D-BB28-DC49D7646219}" destId="{D089EB07-CCB8-4731-A1DD-2B9667781E48}" srcOrd="0" destOrd="0" presId="urn:microsoft.com/office/officeart/2008/layout/LinedList"/>
    <dgm:cxn modelId="{CF1DB193-8F32-466A-89B6-B279404F3ABA}" type="presParOf" srcId="{EA30F127-CFB9-4D3D-BB28-DC49D7646219}" destId="{ECFD30B4-61D0-4A7E-BE43-8A414169D98F}" srcOrd="1" destOrd="0" presId="urn:microsoft.com/office/officeart/2008/layout/LinedList"/>
    <dgm:cxn modelId="{0E2EAC9D-1C97-4692-AF06-F42FF1ECEEC1}" type="presParOf" srcId="{EA30F127-CFB9-4D3D-BB28-DC49D7646219}" destId="{FB39504A-3BD5-4273-9076-CD2B7C0AB96B}" srcOrd="2" destOrd="0" presId="urn:microsoft.com/office/officeart/2008/layout/LinedList"/>
    <dgm:cxn modelId="{3394E461-44D5-4CFA-B7E2-87D7D269700A}" type="presParOf" srcId="{075079B3-C165-42D4-8E36-25D9BDA83089}" destId="{43DD0AC1-CE75-43D5-B3B5-DAB01E993B2D}" srcOrd="5" destOrd="0" presId="urn:microsoft.com/office/officeart/2008/layout/LinedList"/>
    <dgm:cxn modelId="{E3ADA631-7A74-441C-95C3-F8700B440ABA}" type="presParOf" srcId="{075079B3-C165-42D4-8E36-25D9BDA83089}" destId="{23347469-2D31-4568-9D3B-D775194524C6}"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3E6E7-A976-47F3-923A-37D3EB867DF1}">
      <dsp:nvSpPr>
        <dsp:cNvPr id="0" name=""/>
        <dsp:cNvSpPr/>
      </dsp:nvSpPr>
      <dsp:spPr>
        <a:xfrm>
          <a:off x="0" y="0"/>
          <a:ext cx="520541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64B398-526D-4E59-8C34-B084B179DC27}">
      <dsp:nvSpPr>
        <dsp:cNvPr id="0" name=""/>
        <dsp:cNvSpPr/>
      </dsp:nvSpPr>
      <dsp:spPr>
        <a:xfrm>
          <a:off x="0" y="0"/>
          <a:ext cx="1041082" cy="3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	</a:t>
          </a:r>
          <a:endParaRPr lang="en-US" sz="2000" kern="1200" dirty="0"/>
        </a:p>
      </dsp:txBody>
      <dsp:txXfrm>
        <a:off x="0" y="0"/>
        <a:ext cx="1041082" cy="3810000"/>
      </dsp:txXfrm>
    </dsp:sp>
    <dsp:sp modelId="{02A78100-A61E-4E65-AC7B-A9252BDFBAAC}">
      <dsp:nvSpPr>
        <dsp:cNvPr id="0" name=""/>
        <dsp:cNvSpPr/>
      </dsp:nvSpPr>
      <dsp:spPr>
        <a:xfrm>
          <a:off x="1119163" y="88552"/>
          <a:ext cx="4086248" cy="1771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4790" tIns="224790" rIns="224790" bIns="224790" numCol="1" spcCol="1270" anchor="t" anchorCtr="0">
          <a:noAutofit/>
        </a:bodyPr>
        <a:lstStyle/>
        <a:p>
          <a:pPr lvl="0" algn="l" defTabSz="2622550">
            <a:lnSpc>
              <a:spcPct val="90000"/>
            </a:lnSpc>
            <a:spcBef>
              <a:spcPct val="0"/>
            </a:spcBef>
            <a:spcAft>
              <a:spcPct val="35000"/>
            </a:spcAft>
          </a:pPr>
          <a:r>
            <a:rPr lang="en-US" sz="5900" kern="1200" dirty="0" smtClean="0">
              <a:solidFill>
                <a:schemeClr val="tx1"/>
              </a:solidFill>
            </a:rPr>
            <a:t>Description</a:t>
          </a:r>
          <a:endParaRPr lang="en-US" sz="5900" kern="1200" dirty="0">
            <a:solidFill>
              <a:schemeClr val="tx1"/>
            </a:solidFill>
          </a:endParaRPr>
        </a:p>
      </dsp:txBody>
      <dsp:txXfrm>
        <a:off x="1119163" y="88552"/>
        <a:ext cx="4086248" cy="1771054"/>
      </dsp:txXfrm>
    </dsp:sp>
    <dsp:sp modelId="{ADEF913E-47CE-4275-B85E-6457E1264DFD}">
      <dsp:nvSpPr>
        <dsp:cNvPr id="0" name=""/>
        <dsp:cNvSpPr/>
      </dsp:nvSpPr>
      <dsp:spPr>
        <a:xfrm>
          <a:off x="1041082" y="1859607"/>
          <a:ext cx="4164329"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FD30B4-61D0-4A7E-BE43-8A414169D98F}">
      <dsp:nvSpPr>
        <dsp:cNvPr id="0" name=""/>
        <dsp:cNvSpPr/>
      </dsp:nvSpPr>
      <dsp:spPr>
        <a:xfrm>
          <a:off x="1119163" y="1948160"/>
          <a:ext cx="4086248" cy="1771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4790" tIns="224790" rIns="224790" bIns="224790" numCol="1" spcCol="1270" anchor="t" anchorCtr="0">
          <a:noAutofit/>
        </a:bodyPr>
        <a:lstStyle/>
        <a:p>
          <a:pPr lvl="0" algn="l" defTabSz="2622550">
            <a:lnSpc>
              <a:spcPct val="90000"/>
            </a:lnSpc>
            <a:spcBef>
              <a:spcPct val="0"/>
            </a:spcBef>
            <a:spcAft>
              <a:spcPct val="35000"/>
            </a:spcAft>
          </a:pPr>
          <a:r>
            <a:rPr lang="en-US" sz="5900" kern="1200" dirty="0" smtClean="0"/>
            <a:t>Discussion</a:t>
          </a:r>
        </a:p>
      </dsp:txBody>
      <dsp:txXfrm>
        <a:off x="1119163" y="1948160"/>
        <a:ext cx="4086248" cy="1771054"/>
      </dsp:txXfrm>
    </dsp:sp>
    <dsp:sp modelId="{43DD0AC1-CE75-43D5-B3B5-DAB01E993B2D}">
      <dsp:nvSpPr>
        <dsp:cNvPr id="0" name=""/>
        <dsp:cNvSpPr/>
      </dsp:nvSpPr>
      <dsp:spPr>
        <a:xfrm>
          <a:off x="1041082" y="3719214"/>
          <a:ext cx="4164329"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3E6E7-A976-47F3-923A-37D3EB867DF1}">
      <dsp:nvSpPr>
        <dsp:cNvPr id="0" name=""/>
        <dsp:cNvSpPr/>
      </dsp:nvSpPr>
      <dsp:spPr>
        <a:xfrm>
          <a:off x="0" y="0"/>
          <a:ext cx="520541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64B398-526D-4E59-8C34-B084B179DC27}">
      <dsp:nvSpPr>
        <dsp:cNvPr id="0" name=""/>
        <dsp:cNvSpPr/>
      </dsp:nvSpPr>
      <dsp:spPr>
        <a:xfrm>
          <a:off x="0" y="0"/>
          <a:ext cx="1041082" cy="3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	</a:t>
          </a:r>
          <a:endParaRPr lang="en-US" sz="2000" kern="1200" dirty="0"/>
        </a:p>
      </dsp:txBody>
      <dsp:txXfrm>
        <a:off x="0" y="0"/>
        <a:ext cx="1041082" cy="3810000"/>
      </dsp:txXfrm>
    </dsp:sp>
    <dsp:sp modelId="{02A78100-A61E-4E65-AC7B-A9252BDFBAAC}">
      <dsp:nvSpPr>
        <dsp:cNvPr id="0" name=""/>
        <dsp:cNvSpPr/>
      </dsp:nvSpPr>
      <dsp:spPr>
        <a:xfrm>
          <a:off x="1119163" y="88552"/>
          <a:ext cx="4086248" cy="1771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4790" tIns="224790" rIns="224790" bIns="224790" numCol="1" spcCol="1270" anchor="t" anchorCtr="0">
          <a:noAutofit/>
        </a:bodyPr>
        <a:lstStyle/>
        <a:p>
          <a:pPr lvl="0" algn="l" defTabSz="2622550">
            <a:lnSpc>
              <a:spcPct val="90000"/>
            </a:lnSpc>
            <a:spcBef>
              <a:spcPct val="0"/>
            </a:spcBef>
            <a:spcAft>
              <a:spcPct val="35000"/>
            </a:spcAft>
          </a:pPr>
          <a:r>
            <a:rPr lang="en-US" sz="5900" kern="1200" dirty="0" smtClean="0">
              <a:solidFill>
                <a:schemeClr val="tx1"/>
              </a:solidFill>
            </a:rPr>
            <a:t>Description</a:t>
          </a:r>
          <a:endParaRPr lang="en-US" sz="5900" kern="1200" dirty="0">
            <a:solidFill>
              <a:schemeClr val="tx1"/>
            </a:solidFill>
          </a:endParaRPr>
        </a:p>
      </dsp:txBody>
      <dsp:txXfrm>
        <a:off x="1119163" y="88552"/>
        <a:ext cx="4086248" cy="1771054"/>
      </dsp:txXfrm>
    </dsp:sp>
    <dsp:sp modelId="{ADEF913E-47CE-4275-B85E-6457E1264DFD}">
      <dsp:nvSpPr>
        <dsp:cNvPr id="0" name=""/>
        <dsp:cNvSpPr/>
      </dsp:nvSpPr>
      <dsp:spPr>
        <a:xfrm>
          <a:off x="1041082" y="1859607"/>
          <a:ext cx="4164329"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FD30B4-61D0-4A7E-BE43-8A414169D98F}">
      <dsp:nvSpPr>
        <dsp:cNvPr id="0" name=""/>
        <dsp:cNvSpPr/>
      </dsp:nvSpPr>
      <dsp:spPr>
        <a:xfrm>
          <a:off x="1119163" y="1948160"/>
          <a:ext cx="4086248" cy="1771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4790" tIns="224790" rIns="224790" bIns="224790" numCol="1" spcCol="1270" anchor="t" anchorCtr="0">
          <a:noAutofit/>
        </a:bodyPr>
        <a:lstStyle/>
        <a:p>
          <a:pPr lvl="0" algn="l" defTabSz="2622550">
            <a:lnSpc>
              <a:spcPct val="90000"/>
            </a:lnSpc>
            <a:spcBef>
              <a:spcPct val="0"/>
            </a:spcBef>
            <a:spcAft>
              <a:spcPct val="35000"/>
            </a:spcAft>
          </a:pPr>
          <a:r>
            <a:rPr lang="en-US" sz="5900" kern="1200" dirty="0" smtClean="0"/>
            <a:t>Discussion</a:t>
          </a:r>
        </a:p>
      </dsp:txBody>
      <dsp:txXfrm>
        <a:off x="1119163" y="1948160"/>
        <a:ext cx="4086248" cy="1771054"/>
      </dsp:txXfrm>
    </dsp:sp>
    <dsp:sp modelId="{43DD0AC1-CE75-43D5-B3B5-DAB01E993B2D}">
      <dsp:nvSpPr>
        <dsp:cNvPr id="0" name=""/>
        <dsp:cNvSpPr/>
      </dsp:nvSpPr>
      <dsp:spPr>
        <a:xfrm>
          <a:off x="1041082" y="3719214"/>
          <a:ext cx="4164329"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6CB2CC-6F4E-4F6D-A966-3F1C65826C31}" type="datetimeFigureOut">
              <a:rPr lang="en-US" smtClean="0"/>
              <a:t>9/7/2015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684EDD-F54C-430B-B354-743EEE08F5AF}" type="slidenum">
              <a:rPr lang="en-US" smtClean="0"/>
              <a:t>‹#›</a:t>
            </a:fld>
            <a:endParaRPr lang="en-US"/>
          </a:p>
        </p:txBody>
      </p:sp>
    </p:spTree>
    <p:extLst>
      <p:ext uri="{BB962C8B-B14F-4D97-AF65-F5344CB8AC3E}">
        <p14:creationId xmlns:p14="http://schemas.microsoft.com/office/powerpoint/2010/main" val="3240805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07C9F-8592-47F7-935C-CDE8D1F863F4}" type="datetimeFigureOut">
              <a:rPr lang="en-US" smtClean="0"/>
              <a:t>9/7/2015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2CC20-6E76-4F33-BF79-7AC04D73E208}" type="slidenum">
              <a:rPr lang="en-US" smtClean="0"/>
              <a:t>‹#›</a:t>
            </a:fld>
            <a:endParaRPr lang="en-US"/>
          </a:p>
        </p:txBody>
      </p:sp>
    </p:spTree>
    <p:extLst>
      <p:ext uri="{BB962C8B-B14F-4D97-AF65-F5344CB8AC3E}">
        <p14:creationId xmlns:p14="http://schemas.microsoft.com/office/powerpoint/2010/main" val="2408090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32CC20-6E76-4F33-BF79-7AC04D73E208}" type="slidenum">
              <a:rPr lang="en-US" smtClean="0"/>
              <a:t>1</a:t>
            </a:fld>
            <a:endParaRPr lang="en-US"/>
          </a:p>
        </p:txBody>
      </p:sp>
    </p:spTree>
    <p:extLst>
      <p:ext uri="{BB962C8B-B14F-4D97-AF65-F5344CB8AC3E}">
        <p14:creationId xmlns:p14="http://schemas.microsoft.com/office/powerpoint/2010/main" val="3491616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32CC20-6E76-4F33-BF79-7AC04D73E208}" type="slidenum">
              <a:rPr lang="en-US" smtClean="0"/>
              <a:t>31</a:t>
            </a:fld>
            <a:endParaRPr lang="en-US"/>
          </a:p>
        </p:txBody>
      </p:sp>
    </p:spTree>
    <p:extLst>
      <p:ext uri="{BB962C8B-B14F-4D97-AF65-F5344CB8AC3E}">
        <p14:creationId xmlns:p14="http://schemas.microsoft.com/office/powerpoint/2010/main" val="44780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32CC20-6E76-4F33-BF79-7AC04D73E208}" type="slidenum">
              <a:rPr lang="en-US" smtClean="0"/>
              <a:t>32</a:t>
            </a:fld>
            <a:endParaRPr lang="en-US"/>
          </a:p>
        </p:txBody>
      </p:sp>
    </p:spTree>
    <p:extLst>
      <p:ext uri="{BB962C8B-B14F-4D97-AF65-F5344CB8AC3E}">
        <p14:creationId xmlns:p14="http://schemas.microsoft.com/office/powerpoint/2010/main" val="1414876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32CC20-6E76-4F33-BF79-7AC04D73E208}" type="slidenum">
              <a:rPr lang="en-US" smtClean="0"/>
              <a:t>53</a:t>
            </a:fld>
            <a:endParaRPr lang="en-US"/>
          </a:p>
        </p:txBody>
      </p:sp>
    </p:spTree>
    <p:extLst>
      <p:ext uri="{BB962C8B-B14F-4D97-AF65-F5344CB8AC3E}">
        <p14:creationId xmlns:p14="http://schemas.microsoft.com/office/powerpoint/2010/main" val="4266568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32CC20-6E76-4F33-BF79-7AC04D73E208}" type="slidenum">
              <a:rPr lang="en-US" smtClean="0"/>
              <a:t>2</a:t>
            </a:fld>
            <a:endParaRPr lang="en-US"/>
          </a:p>
        </p:txBody>
      </p:sp>
    </p:spTree>
    <p:extLst>
      <p:ext uri="{BB962C8B-B14F-4D97-AF65-F5344CB8AC3E}">
        <p14:creationId xmlns:p14="http://schemas.microsoft.com/office/powerpoint/2010/main" val="824742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A30C311-B1F5-4995-859A-0580CE013F34}" type="slidenum">
              <a:rPr lang="en-US" smtClean="0"/>
              <a:t>5</a:t>
            </a:fld>
            <a:endParaRPr lang="en-US"/>
          </a:p>
        </p:txBody>
      </p:sp>
    </p:spTree>
    <p:extLst>
      <p:ext uri="{BB962C8B-B14F-4D97-AF65-F5344CB8AC3E}">
        <p14:creationId xmlns:p14="http://schemas.microsoft.com/office/powerpoint/2010/main" val="1919108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Cốt</a:t>
            </a:r>
            <a:r>
              <a:rPr lang="en-US" baseline="0" smtClean="0"/>
              <a:t> truyện của game sẽ bắt đầu tại hành tinh Kartiopia nơi sinh sống của các cư dân vương quốc xe, một hành tinh xinh đẹp và vui tươi. Một ngày nọ, một vị khách ko mời đã đến và khiến các cuộc sống của cư dân bị đảo lộn, đó chính là quái vật gasgas. Một con quái vật kinh tởm, thích phá hoại đang đe dọa sự sống của hanh tinh</a:t>
            </a:r>
            <a:endParaRPr lang="en-US"/>
          </a:p>
        </p:txBody>
      </p:sp>
      <p:sp>
        <p:nvSpPr>
          <p:cNvPr id="4" name="Slide Number Placeholder 3"/>
          <p:cNvSpPr>
            <a:spLocks noGrp="1"/>
          </p:cNvSpPr>
          <p:nvPr>
            <p:ph type="sldNum" sz="quarter" idx="10"/>
          </p:nvPr>
        </p:nvSpPr>
        <p:spPr/>
        <p:txBody>
          <a:bodyPr/>
          <a:lstStyle/>
          <a:p>
            <a:fld id="{1A30C311-B1F5-4995-859A-0580CE013F34}" type="slidenum">
              <a:rPr lang="en-US" smtClean="0"/>
              <a:t>7</a:t>
            </a:fld>
            <a:endParaRPr lang="en-US"/>
          </a:p>
        </p:txBody>
      </p:sp>
    </p:spTree>
    <p:extLst>
      <p:ext uri="{BB962C8B-B14F-4D97-AF65-F5344CB8AC3E}">
        <p14:creationId xmlns:p14="http://schemas.microsoft.com/office/powerpoint/2010/main" val="2171979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32CC20-6E76-4F33-BF79-7AC04D73E208}" type="slidenum">
              <a:rPr lang="en-US" smtClean="0"/>
              <a:t>11</a:t>
            </a:fld>
            <a:endParaRPr lang="en-US"/>
          </a:p>
        </p:txBody>
      </p:sp>
    </p:spTree>
    <p:extLst>
      <p:ext uri="{BB962C8B-B14F-4D97-AF65-F5344CB8AC3E}">
        <p14:creationId xmlns:p14="http://schemas.microsoft.com/office/powerpoint/2010/main" val="339407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A30C311-B1F5-4995-859A-0580CE013F34}" type="slidenum">
              <a:rPr lang="en-US" smtClean="0"/>
              <a:t>23</a:t>
            </a:fld>
            <a:endParaRPr lang="en-US"/>
          </a:p>
        </p:txBody>
      </p:sp>
    </p:spTree>
    <p:extLst>
      <p:ext uri="{BB962C8B-B14F-4D97-AF65-F5344CB8AC3E}">
        <p14:creationId xmlns:p14="http://schemas.microsoft.com/office/powerpoint/2010/main" val="1186068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Ứng</a:t>
            </a:r>
            <a:r>
              <a:rPr lang="en-US" baseline="0" smtClean="0"/>
              <a:t> viên số 3, Thornmail một cậu bé nhỏ tuổi với bộ giáp chắc chắn và khả năng tấn công đặc biệt. Trong các trận chiến, không ai có khả năng hạ gục anh ta.</a:t>
            </a:r>
            <a:endParaRPr lang="en-US"/>
          </a:p>
        </p:txBody>
      </p:sp>
      <p:sp>
        <p:nvSpPr>
          <p:cNvPr id="4" name="Slide Number Placeholder 3"/>
          <p:cNvSpPr>
            <a:spLocks noGrp="1"/>
          </p:cNvSpPr>
          <p:nvPr>
            <p:ph type="sldNum" sz="quarter" idx="10"/>
          </p:nvPr>
        </p:nvSpPr>
        <p:spPr/>
        <p:txBody>
          <a:bodyPr/>
          <a:lstStyle/>
          <a:p>
            <a:fld id="{1A30C311-B1F5-4995-859A-0580CE013F34}" type="slidenum">
              <a:rPr lang="en-US" smtClean="0"/>
              <a:t>24</a:t>
            </a:fld>
            <a:endParaRPr lang="en-US"/>
          </a:p>
        </p:txBody>
      </p:sp>
    </p:spTree>
    <p:extLst>
      <p:ext uri="{BB962C8B-B14F-4D97-AF65-F5344CB8AC3E}">
        <p14:creationId xmlns:p14="http://schemas.microsoft.com/office/powerpoint/2010/main" val="393411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Cuối</a:t>
            </a:r>
            <a:r>
              <a:rPr lang="en-US" baseline="0" smtClean="0"/>
              <a:t> cùng, Candy một cô nàng yêu kẹo. Sở hữu kĩ năng rất khó chịu. Bạn sẽ phải cẩn thận nếu muốn vượt qua cô ta.</a:t>
            </a:r>
            <a:endParaRPr lang="en-US"/>
          </a:p>
        </p:txBody>
      </p:sp>
      <p:sp>
        <p:nvSpPr>
          <p:cNvPr id="4" name="Slide Number Placeholder 3"/>
          <p:cNvSpPr>
            <a:spLocks noGrp="1"/>
          </p:cNvSpPr>
          <p:nvPr>
            <p:ph type="sldNum" sz="quarter" idx="10"/>
          </p:nvPr>
        </p:nvSpPr>
        <p:spPr/>
        <p:txBody>
          <a:bodyPr/>
          <a:lstStyle/>
          <a:p>
            <a:fld id="{1A30C311-B1F5-4995-859A-0580CE013F34}" type="slidenum">
              <a:rPr lang="en-US" smtClean="0"/>
              <a:t>25</a:t>
            </a:fld>
            <a:endParaRPr lang="en-US"/>
          </a:p>
        </p:txBody>
      </p:sp>
    </p:spTree>
    <p:extLst>
      <p:ext uri="{BB962C8B-B14F-4D97-AF65-F5344CB8AC3E}">
        <p14:creationId xmlns:p14="http://schemas.microsoft.com/office/powerpoint/2010/main" val="2641912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32CC20-6E76-4F33-BF79-7AC04D73E208}" type="slidenum">
              <a:rPr lang="en-US" smtClean="0"/>
              <a:t>26</a:t>
            </a:fld>
            <a:endParaRPr lang="en-US"/>
          </a:p>
        </p:txBody>
      </p:sp>
    </p:spTree>
    <p:extLst>
      <p:ext uri="{BB962C8B-B14F-4D97-AF65-F5344CB8AC3E}">
        <p14:creationId xmlns:p14="http://schemas.microsoft.com/office/powerpoint/2010/main" val="2247626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ounded Rectangle 15"/>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82220" y="5353963"/>
            <a:ext cx="11631168"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884896" y="6250165"/>
            <a:ext cx="5048920" cy="365125"/>
          </a:xfrm>
          <a:prstGeom prst="rect">
            <a:avLst/>
          </a:prstGeom>
        </p:spPr>
        <p:txBody>
          <a:bodyPr/>
          <a:lstStyle/>
          <a:p>
            <a:fld id="{03D7C6FF-9304-4C14-ACB3-F0B5D3C6FBB5}" type="datetime1">
              <a:rPr lang="en-US" smtClean="0"/>
              <a:t>9/7/2015</a:t>
            </a:fld>
            <a:endParaRPr lang="en-US" dirty="0"/>
          </a:p>
        </p:txBody>
      </p:sp>
      <p:sp>
        <p:nvSpPr>
          <p:cNvPr id="5" name="Footer Placeholder 4"/>
          <p:cNvSpPr>
            <a:spLocks noGrp="1"/>
          </p:cNvSpPr>
          <p:nvPr>
            <p:ph type="ftr" sz="quarter" idx="11"/>
          </p:nvPr>
        </p:nvSpPr>
        <p:spPr>
          <a:xfrm>
            <a:off x="258185" y="6250165"/>
            <a:ext cx="5048921"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884896" y="6250165"/>
            <a:ext cx="5048920" cy="365125"/>
          </a:xfrm>
          <a:prstGeom prst="rect">
            <a:avLst/>
          </a:prstGeom>
        </p:spPr>
        <p:txBody>
          <a:bodyPr/>
          <a:lstStyle/>
          <a:p>
            <a:fld id="{5ACAC474-D0E7-4293-BBFF-95767AB7D8E3}" type="datetime1">
              <a:rPr lang="en-US" smtClean="0"/>
              <a:t>9/7/2015</a:t>
            </a:fld>
            <a:endParaRPr lang="en-US" dirty="0"/>
          </a:p>
        </p:txBody>
      </p:sp>
      <p:sp>
        <p:nvSpPr>
          <p:cNvPr id="5" name="Footer Placeholder 4"/>
          <p:cNvSpPr>
            <a:spLocks noGrp="1"/>
          </p:cNvSpPr>
          <p:nvPr>
            <p:ph type="ftr" sz="quarter" idx="11"/>
          </p:nvPr>
        </p:nvSpPr>
        <p:spPr>
          <a:xfrm>
            <a:off x="258185" y="6250165"/>
            <a:ext cx="5048921"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a:xfrm>
            <a:off x="6884896" y="6250165"/>
            <a:ext cx="5048920" cy="365125"/>
          </a:xfrm>
          <a:prstGeom prst="rect">
            <a:avLst/>
          </a:prstGeom>
        </p:spPr>
        <p:txBody>
          <a:bodyPr/>
          <a:lstStyle/>
          <a:p>
            <a:fld id="{8ABFEAB8-4968-4EA1-9917-F31B8BAAE585}" type="datetime1">
              <a:rPr lang="en-US" smtClean="0"/>
              <a:t>9/7/2015</a:t>
            </a:fld>
            <a:endParaRPr lang="en-US" dirty="0"/>
          </a:p>
        </p:txBody>
      </p:sp>
      <p:sp>
        <p:nvSpPr>
          <p:cNvPr id="5" name="Footer Placeholder 4"/>
          <p:cNvSpPr>
            <a:spLocks noGrp="1"/>
          </p:cNvSpPr>
          <p:nvPr>
            <p:ph type="ftr" sz="quarter" idx="11"/>
          </p:nvPr>
        </p:nvSpPr>
        <p:spPr>
          <a:xfrm>
            <a:off x="258185" y="6250165"/>
            <a:ext cx="5048921"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 name="Vertical Title 1"/>
          <p:cNvSpPr>
            <a:spLocks noGrp="1"/>
          </p:cNvSpPr>
          <p:nvPr>
            <p:ph type="title" orient="vert"/>
          </p:nvPr>
        </p:nvSpPr>
        <p:spPr>
          <a:xfrm>
            <a:off x="8839200" y="1447801"/>
            <a:ext cx="27432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1447800"/>
            <a:ext cx="80264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884896" y="6250165"/>
            <a:ext cx="5048920" cy="365125"/>
          </a:xfrm>
          <a:prstGeom prst="rect">
            <a:avLst/>
          </a:prstGeom>
        </p:spPr>
        <p:txBody>
          <a:bodyPr/>
          <a:lstStyle/>
          <a:p>
            <a:fld id="{9ABC5BE5-FFA7-4A9D-BC20-27A0332E8C55}" type="datetime1">
              <a:rPr lang="en-US" smtClean="0"/>
              <a:t>9/7/2015</a:t>
            </a:fld>
            <a:endParaRPr lang="en-US" dirty="0"/>
          </a:p>
        </p:txBody>
      </p:sp>
      <p:sp>
        <p:nvSpPr>
          <p:cNvPr id="5" name="Footer Placeholder 4"/>
          <p:cNvSpPr>
            <a:spLocks noGrp="1"/>
          </p:cNvSpPr>
          <p:nvPr>
            <p:ph type="ftr" sz="quarter" idx="11"/>
          </p:nvPr>
        </p:nvSpPr>
        <p:spPr>
          <a:xfrm>
            <a:off x="258185" y="6250165"/>
            <a:ext cx="5048921"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228600"/>
            <a:ext cx="11594592"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8063251" y="4203592"/>
            <a:ext cx="383523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3492427" y="4075290"/>
            <a:ext cx="7392687"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3771637" y="4087562"/>
            <a:ext cx="729064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7479319" y="4074175"/>
            <a:ext cx="4410667"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82220" y="4058555"/>
            <a:ext cx="11631168"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920043" y="2463560"/>
            <a:ext cx="103632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884896" y="6250165"/>
            <a:ext cx="5048920" cy="365125"/>
          </a:xfrm>
          <a:prstGeom prst="rect">
            <a:avLst/>
          </a:prstGeom>
        </p:spPr>
        <p:txBody>
          <a:bodyPr/>
          <a:lstStyle/>
          <a:p>
            <a:fld id="{3932964D-FEBC-428D-A0B8-69EF5D6596A8}" type="datetime1">
              <a:rPr lang="en-US" smtClean="0"/>
              <a:t>9/7/2015</a:t>
            </a:fld>
            <a:endParaRPr lang="en-US" dirty="0"/>
          </a:p>
        </p:txBody>
      </p:sp>
      <p:sp>
        <p:nvSpPr>
          <p:cNvPr id="5" name="Footer Placeholder 4"/>
          <p:cNvSpPr>
            <a:spLocks noGrp="1"/>
          </p:cNvSpPr>
          <p:nvPr>
            <p:ph type="ftr" sz="quarter" idx="11"/>
          </p:nvPr>
        </p:nvSpPr>
        <p:spPr>
          <a:xfrm>
            <a:off x="258185" y="6250165"/>
            <a:ext cx="5048921"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a:xfrm>
            <a:off x="6884896" y="6250165"/>
            <a:ext cx="5048920" cy="365125"/>
          </a:xfrm>
          <a:prstGeom prst="rect">
            <a:avLst/>
          </a:prstGeom>
        </p:spPr>
        <p:txBody>
          <a:bodyPr/>
          <a:lstStyle/>
          <a:p>
            <a:fld id="{09B19D1A-7070-4707-A9A9-4FEB27B15015}" type="datetime1">
              <a:rPr lang="en-US" smtClean="0"/>
              <a:t>9/7/2015</a:t>
            </a:fld>
            <a:endParaRPr lang="en-US" dirty="0"/>
          </a:p>
        </p:txBody>
      </p:sp>
      <p:sp>
        <p:nvSpPr>
          <p:cNvPr id="6" name="Footer Placeholder 5"/>
          <p:cNvSpPr>
            <a:spLocks noGrp="1"/>
          </p:cNvSpPr>
          <p:nvPr>
            <p:ph type="ftr" sz="quarter" idx="11"/>
          </p:nvPr>
        </p:nvSpPr>
        <p:spPr>
          <a:xfrm>
            <a:off x="258185" y="6250165"/>
            <a:ext cx="5048921"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Content Placeholder 8"/>
          <p:cNvSpPr>
            <a:spLocks noGrp="1"/>
          </p:cNvSpPr>
          <p:nvPr>
            <p:ph sz="quarter" idx="13"/>
          </p:nvPr>
        </p:nvSpPr>
        <p:spPr>
          <a:xfrm>
            <a:off x="902207" y="2679192"/>
            <a:ext cx="5096256"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193536" y="2679192"/>
            <a:ext cx="5096256"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84896" y="6250165"/>
            <a:ext cx="5048920" cy="365125"/>
          </a:xfrm>
          <a:prstGeom prst="rect">
            <a:avLst/>
          </a:prstGeom>
        </p:spPr>
        <p:txBody>
          <a:bodyPr/>
          <a:lstStyle/>
          <a:p>
            <a:fld id="{CB259C77-FEAD-410A-95D6-C22FEBE7803B}" type="datetime1">
              <a:rPr lang="en-US" smtClean="0"/>
              <a:t>9/7/2015</a:t>
            </a:fld>
            <a:endParaRPr lang="en-US" dirty="0"/>
          </a:p>
        </p:txBody>
      </p:sp>
      <p:sp>
        <p:nvSpPr>
          <p:cNvPr id="8" name="Footer Placeholder 7"/>
          <p:cNvSpPr>
            <a:spLocks noGrp="1"/>
          </p:cNvSpPr>
          <p:nvPr>
            <p:ph type="ftr" sz="quarter" idx="11"/>
          </p:nvPr>
        </p:nvSpPr>
        <p:spPr>
          <a:xfrm>
            <a:off x="258185" y="6250165"/>
            <a:ext cx="5048921" cy="365125"/>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884896" y="6250165"/>
            <a:ext cx="5048920" cy="365125"/>
          </a:xfrm>
          <a:prstGeom prst="rect">
            <a:avLst/>
          </a:prstGeom>
        </p:spPr>
        <p:txBody>
          <a:bodyPr/>
          <a:lstStyle/>
          <a:p>
            <a:fld id="{5B2416B8-E90E-4693-B5BD-DBE697542CBD}" type="datetime1">
              <a:rPr lang="en-US" smtClean="0"/>
              <a:t>9/7/2015</a:t>
            </a:fld>
            <a:endParaRPr lang="en-US" dirty="0"/>
          </a:p>
        </p:txBody>
      </p:sp>
      <p:sp>
        <p:nvSpPr>
          <p:cNvPr id="4" name="Footer Placeholder 3"/>
          <p:cNvSpPr>
            <a:spLocks noGrp="1"/>
          </p:cNvSpPr>
          <p:nvPr>
            <p:ph type="ftr" sz="quarter" idx="11"/>
          </p:nvPr>
        </p:nvSpPr>
        <p:spPr>
          <a:xfrm>
            <a:off x="258185" y="6250165"/>
            <a:ext cx="5048921"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84896" y="6250165"/>
            <a:ext cx="5048920" cy="365125"/>
          </a:xfrm>
          <a:prstGeom prst="rect">
            <a:avLst/>
          </a:prstGeom>
        </p:spPr>
        <p:txBody>
          <a:bodyPr/>
          <a:lstStyle/>
          <a:p>
            <a:fld id="{9EB9CAB3-8870-490A-8156-98BF8B32F319}" type="datetime1">
              <a:rPr lang="en-US" smtClean="0"/>
              <a:t>9/7/2015</a:t>
            </a:fld>
            <a:endParaRPr lang="en-US" dirty="0"/>
          </a:p>
        </p:txBody>
      </p:sp>
      <p:sp>
        <p:nvSpPr>
          <p:cNvPr id="3" name="Footer Placeholder 2"/>
          <p:cNvSpPr>
            <a:spLocks noGrp="1"/>
          </p:cNvSpPr>
          <p:nvPr>
            <p:ph type="ftr" sz="quarter" idx="11"/>
          </p:nvPr>
        </p:nvSpPr>
        <p:spPr>
          <a:xfrm>
            <a:off x="258185" y="6250165"/>
            <a:ext cx="5048921"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884896" y="6250165"/>
            <a:ext cx="5048920" cy="365125"/>
          </a:xfrm>
          <a:prstGeom prst="rect">
            <a:avLst/>
          </a:prstGeom>
        </p:spPr>
        <p:txBody>
          <a:bodyPr/>
          <a:lstStyle/>
          <a:p>
            <a:fld id="{0C34BF4D-319F-46CD-BC0F-911DFA6E5B39}" type="datetime1">
              <a:rPr lang="en-US" smtClean="0"/>
              <a:t>9/7/2015</a:t>
            </a:fld>
            <a:endParaRPr lang="en-US" dirty="0"/>
          </a:p>
        </p:txBody>
      </p:sp>
      <p:sp>
        <p:nvSpPr>
          <p:cNvPr id="6" name="Footer Placeholder 5"/>
          <p:cNvSpPr>
            <a:spLocks noGrp="1"/>
          </p:cNvSpPr>
          <p:nvPr>
            <p:ph type="ftr" sz="quarter" idx="11"/>
          </p:nvPr>
        </p:nvSpPr>
        <p:spPr>
          <a:xfrm>
            <a:off x="258185" y="6250165"/>
            <a:ext cx="5048921"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4" name="Text Placeholder 3"/>
          <p:cNvSpPr>
            <a:spLocks noGrp="1"/>
          </p:cNvSpPr>
          <p:nvPr>
            <p:ph type="body" sz="half" idx="2"/>
          </p:nvPr>
        </p:nvSpPr>
        <p:spPr>
          <a:xfrm>
            <a:off x="1219200" y="3581401"/>
            <a:ext cx="44704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itle 21"/>
          <p:cNvSpPr>
            <a:spLocks noGrp="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82220" y="5353963"/>
            <a:ext cx="11631168"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884896" y="6250165"/>
            <a:ext cx="5048920" cy="365125"/>
          </a:xfrm>
          <a:prstGeom prst="rect">
            <a:avLst/>
          </a:prstGeom>
        </p:spPr>
        <p:txBody>
          <a:bodyPr/>
          <a:lstStyle/>
          <a:p>
            <a:fld id="{6C9390A1-C6A8-4242-A412-9587DEE439F0}" type="datetime1">
              <a:rPr lang="en-US" smtClean="0"/>
              <a:t>9/7/2015</a:t>
            </a:fld>
            <a:endParaRPr lang="en-US" dirty="0"/>
          </a:p>
        </p:txBody>
      </p:sp>
      <p:sp>
        <p:nvSpPr>
          <p:cNvPr id="6" name="Footer Placeholder 5"/>
          <p:cNvSpPr>
            <a:spLocks noGrp="1"/>
          </p:cNvSpPr>
          <p:nvPr>
            <p:ph type="ftr" sz="quarter" idx="11"/>
          </p:nvPr>
        </p:nvSpPr>
        <p:spPr>
          <a:xfrm>
            <a:off x="258185" y="6250165"/>
            <a:ext cx="5048921"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3" name="Picture Placeholder 2"/>
          <p:cNvSpPr>
            <a:spLocks noGrp="1"/>
          </p:cNvSpPr>
          <p:nvPr>
            <p:ph type="pic" idx="1"/>
          </p:nvPr>
        </p:nvSpPr>
        <p:spPr>
          <a:xfrm>
            <a:off x="151678" y="815303"/>
            <a:ext cx="6689730" cy="4116757"/>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ounded Rectangle 13"/>
          <p:cNvSpPr/>
          <p:nvPr/>
        </p:nvSpPr>
        <p:spPr>
          <a:xfrm>
            <a:off x="304800" y="228600"/>
            <a:ext cx="11594592"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15"/>
          <p:cNvGrpSpPr>
            <a:grpSpLocks noChangeAspect="1"/>
          </p:cNvGrpSpPr>
          <p:nvPr/>
        </p:nvGrpSpPr>
        <p:grpSpPr bwMode="hidden">
          <a:xfrm>
            <a:off x="282220" y="1679429"/>
            <a:ext cx="11631168"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609600" y="338328"/>
            <a:ext cx="10972800" cy="125272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9980869" y="406327"/>
            <a:ext cx="1549101" cy="365125"/>
          </a:xfrm>
          <a:prstGeom prst="rect">
            <a:avLst/>
          </a:prstGeom>
        </p:spPr>
        <p:txBody>
          <a:bodyPr vert="horz" lIns="91440" tIns="45720" rIns="91440" bIns="45720" rtlCol="0" anchor="ctr"/>
          <a:lstStyle>
            <a:lvl1pPr algn="ctr">
              <a:defRPr sz="3200" b="1">
                <a:solidFill>
                  <a:schemeClr val="bg1"/>
                </a:solidFill>
              </a:defRPr>
            </a:lvl1pPr>
          </a:lstStyle>
          <a:p>
            <a:r>
              <a:rPr lang="en-US" dirty="0" smtClean="0"/>
              <a:t>1</a:t>
            </a:r>
            <a:endParaRPr lang="en-US" dirty="0"/>
          </a:p>
        </p:txBody>
      </p:sp>
      <p:sp>
        <p:nvSpPr>
          <p:cNvPr id="3" name="Text Placeholder 2"/>
          <p:cNvSpPr>
            <a:spLocks noGrp="1"/>
          </p:cNvSpPr>
          <p:nvPr>
            <p:ph type="body" idx="1"/>
          </p:nvPr>
        </p:nvSpPr>
        <p:spPr>
          <a:xfrm>
            <a:off x="1162757" y="2675467"/>
            <a:ext cx="9877777"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effectLst>
                  <a:outerShdw blurRad="38100" dist="38100" dir="2700000" algn="tl">
                    <a:srgbClr val="000000">
                      <a:alpha val="43137"/>
                    </a:srgbClr>
                  </a:outerShdw>
                </a:effectLst>
              </a:rPr>
              <a:t>OCEAN RING TOSS</a:t>
            </a:r>
            <a:endParaRPr lang="en-US" b="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p:txBody>
          <a:bodyPr/>
          <a:lstStyle/>
          <a:p>
            <a:r>
              <a:rPr lang="en-US" b="1" dirty="0" smtClean="0">
                <a:solidFill>
                  <a:schemeClr val="bg1"/>
                </a:solidFill>
                <a:effectLst>
                  <a:outerShdw blurRad="38100" dist="38100" dir="2700000" algn="tl">
                    <a:srgbClr val="000000">
                      <a:alpha val="43137"/>
                    </a:srgbClr>
                  </a:outerShdw>
                </a:effectLst>
              </a:rPr>
              <a:t>Author: </a:t>
            </a:r>
            <a:r>
              <a:rPr lang="en-US" dirty="0" smtClean="0">
                <a:solidFill>
                  <a:schemeClr val="bg1"/>
                </a:solidFill>
                <a:effectLst>
                  <a:outerShdw blurRad="38100" dist="38100" dir="2700000" algn="tl">
                    <a:srgbClr val="000000">
                      <a:alpha val="43137"/>
                    </a:srgbClr>
                  </a:outerShdw>
                </a:effectLst>
              </a:rPr>
              <a:t>Summer Internship 2015</a:t>
            </a:r>
          </a:p>
        </p:txBody>
      </p:sp>
    </p:spTree>
    <p:extLst>
      <p:ext uri="{BB962C8B-B14F-4D97-AF65-F5344CB8AC3E}">
        <p14:creationId xmlns:p14="http://schemas.microsoft.com/office/powerpoint/2010/main" val="3692149620"/>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800" dirty="0"/>
              <a:t>2</a:t>
            </a:r>
            <a:r>
              <a:rPr lang="en-US" sz="4800" dirty="0" smtClean="0"/>
              <a:t>. Game Scene</a:t>
            </a:r>
            <a:endParaRPr lang="en-US" sz="4800" dirty="0"/>
          </a:p>
        </p:txBody>
      </p:sp>
      <p:sp>
        <p:nvSpPr>
          <p:cNvPr id="6" name="Content Placeholder 5"/>
          <p:cNvSpPr>
            <a:spLocks noGrp="1"/>
          </p:cNvSpPr>
          <p:nvPr>
            <p:ph type="body" sz="half" idx="2"/>
          </p:nvPr>
        </p:nvSpPr>
        <p:spPr/>
        <p:txBody>
          <a:bodyPr>
            <a:normAutofit/>
          </a:bodyPr>
          <a:lstStyle/>
          <a:p>
            <a:pPr>
              <a:buFont typeface="Arial" panose="020B0604020202020204" pitchFamily="34" charset="0"/>
              <a:buChar char="•"/>
            </a:pPr>
            <a:r>
              <a:rPr lang="en-US" sz="3200" dirty="0" smtClean="0"/>
              <a:t> Main Menu:</a:t>
            </a:r>
            <a:endParaRPr lang="en-US" sz="3200"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4" name="Picture Placeholder 3"/>
          <p:cNvPicPr>
            <a:picLocks noGrp="1" noChangeAspect="1"/>
          </p:cNvPicPr>
          <p:nvPr>
            <p:ph type="pic" idx="1"/>
          </p:nvPr>
        </p:nvPicPr>
        <p:blipFill>
          <a:blip r:embed="rId2">
            <a:extLst>
              <a:ext uri="{28A0092B-C50C-407E-A947-70E740481C1C}">
                <a14:useLocalDpi xmlns:a14="http://schemas.microsoft.com/office/drawing/2010/main" val="0"/>
              </a:ext>
            </a:extLst>
          </a:blip>
          <a:srcRect l="4059" r="4059"/>
          <a:stretch>
            <a:fillRect/>
          </a:stretch>
        </p:blipFill>
        <p:spPr/>
      </p:pic>
    </p:spTree>
    <p:extLst>
      <p:ext uri="{BB962C8B-B14F-4D97-AF65-F5344CB8AC3E}">
        <p14:creationId xmlns:p14="http://schemas.microsoft.com/office/powerpoint/2010/main" val="26896739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800" dirty="0"/>
              <a:t>2</a:t>
            </a:r>
            <a:r>
              <a:rPr lang="en-US" sz="4800" dirty="0" smtClean="0"/>
              <a:t>. Game Scene</a:t>
            </a:r>
            <a:endParaRPr lang="en-US" sz="4800" dirty="0"/>
          </a:p>
        </p:txBody>
      </p:sp>
      <p:sp>
        <p:nvSpPr>
          <p:cNvPr id="6" name="Content Placeholder 5"/>
          <p:cNvSpPr>
            <a:spLocks noGrp="1"/>
          </p:cNvSpPr>
          <p:nvPr>
            <p:ph type="body" sz="half" idx="2"/>
          </p:nvPr>
        </p:nvSpPr>
        <p:spPr/>
        <p:txBody>
          <a:bodyPr>
            <a:normAutofit/>
          </a:bodyPr>
          <a:lstStyle/>
          <a:p>
            <a:pPr>
              <a:buFont typeface="Arial" panose="020B0604020202020204" pitchFamily="34" charset="0"/>
              <a:buChar char="•"/>
            </a:pPr>
            <a:r>
              <a:rPr lang="en-US" sz="3200" dirty="0" smtClean="0"/>
              <a:t> Select Mission Menu</a:t>
            </a:r>
            <a:endParaRPr lang="en-US" sz="3200"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 name="Picture Placeholder 3"/>
          <p:cNvPicPr>
            <a:picLocks noGrp="1" noChangeAspect="1"/>
          </p:cNvPicPr>
          <p:nvPr>
            <p:ph type="pic" idx="1"/>
          </p:nvPr>
        </p:nvPicPr>
        <p:blipFill>
          <a:blip r:embed="rId3">
            <a:extLst>
              <a:ext uri="{28A0092B-C50C-407E-A947-70E740481C1C}">
                <a14:useLocalDpi xmlns:a14="http://schemas.microsoft.com/office/drawing/2010/main" val="0"/>
              </a:ext>
            </a:extLst>
          </a:blip>
          <a:srcRect l="4072" r="4072"/>
          <a:stretch>
            <a:fillRect/>
          </a:stretch>
        </p:blipFill>
        <p:spPr/>
      </p:pic>
    </p:spTree>
    <p:extLst>
      <p:ext uri="{BB962C8B-B14F-4D97-AF65-F5344CB8AC3E}">
        <p14:creationId xmlns:p14="http://schemas.microsoft.com/office/powerpoint/2010/main" val="22489169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800" dirty="0"/>
              <a:t>2</a:t>
            </a:r>
            <a:r>
              <a:rPr lang="en-US" sz="4800" dirty="0" smtClean="0"/>
              <a:t>. Game Scene</a:t>
            </a:r>
            <a:endParaRPr lang="en-US" sz="4800" dirty="0"/>
          </a:p>
        </p:txBody>
      </p:sp>
      <p:sp>
        <p:nvSpPr>
          <p:cNvPr id="6" name="Content Placeholder 5"/>
          <p:cNvSpPr>
            <a:spLocks noGrp="1"/>
          </p:cNvSpPr>
          <p:nvPr>
            <p:ph type="body" sz="half" idx="2"/>
          </p:nvPr>
        </p:nvSpPr>
        <p:spPr/>
        <p:txBody>
          <a:bodyPr>
            <a:normAutofit/>
          </a:bodyPr>
          <a:lstStyle/>
          <a:p>
            <a:pPr>
              <a:buFont typeface="Arial" panose="020B0604020202020204" pitchFamily="34" charset="0"/>
              <a:buChar char="•"/>
            </a:pPr>
            <a:r>
              <a:rPr lang="en-US" sz="3200" dirty="0" smtClean="0"/>
              <a:t> Stages Menu</a:t>
            </a:r>
            <a:endParaRPr lang="en-US" sz="3200"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4" name="Picture Placeholder 3"/>
          <p:cNvPicPr>
            <a:picLocks noGrp="1" noChangeAspect="1"/>
          </p:cNvPicPr>
          <p:nvPr>
            <p:ph type="pic" idx="1"/>
          </p:nvPr>
        </p:nvPicPr>
        <p:blipFill>
          <a:blip r:embed="rId2">
            <a:extLst>
              <a:ext uri="{28A0092B-C50C-407E-A947-70E740481C1C}">
                <a14:useLocalDpi xmlns:a14="http://schemas.microsoft.com/office/drawing/2010/main" val="0"/>
              </a:ext>
            </a:extLst>
          </a:blip>
          <a:srcRect l="4002" r="4002"/>
          <a:stretch>
            <a:fillRect/>
          </a:stretch>
        </p:blipFill>
        <p:spPr/>
      </p:pic>
    </p:spTree>
    <p:extLst>
      <p:ext uri="{BB962C8B-B14F-4D97-AF65-F5344CB8AC3E}">
        <p14:creationId xmlns:p14="http://schemas.microsoft.com/office/powerpoint/2010/main" val="15772421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800" dirty="0"/>
              <a:t>2</a:t>
            </a:r>
            <a:r>
              <a:rPr lang="en-US" sz="4800" dirty="0" smtClean="0"/>
              <a:t>. Game Scene</a:t>
            </a:r>
            <a:endParaRPr lang="en-US" sz="4800" dirty="0"/>
          </a:p>
        </p:txBody>
      </p:sp>
      <p:sp>
        <p:nvSpPr>
          <p:cNvPr id="6" name="Content Placeholder 5"/>
          <p:cNvSpPr>
            <a:spLocks noGrp="1"/>
          </p:cNvSpPr>
          <p:nvPr>
            <p:ph type="body" sz="half" idx="2"/>
          </p:nvPr>
        </p:nvSpPr>
        <p:spPr/>
        <p:txBody>
          <a:bodyPr>
            <a:normAutofit/>
          </a:bodyPr>
          <a:lstStyle/>
          <a:p>
            <a:pPr>
              <a:buFont typeface="Arial" panose="020B0604020202020204" pitchFamily="34" charset="0"/>
              <a:buChar char="•"/>
            </a:pPr>
            <a:r>
              <a:rPr lang="en-US" sz="3200" dirty="0"/>
              <a:t> </a:t>
            </a:r>
            <a:r>
              <a:rPr lang="en-US" sz="3200" dirty="0" smtClean="0"/>
              <a:t>Tutorial Menu:</a:t>
            </a:r>
            <a:endParaRPr lang="en-US" sz="32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4" name="Picture Placeholder 3"/>
          <p:cNvPicPr>
            <a:picLocks noGrp="1" noChangeAspect="1"/>
          </p:cNvPicPr>
          <p:nvPr>
            <p:ph type="pic" idx="1"/>
          </p:nvPr>
        </p:nvPicPr>
        <p:blipFill>
          <a:blip r:embed="rId2">
            <a:extLst>
              <a:ext uri="{28A0092B-C50C-407E-A947-70E740481C1C}">
                <a14:useLocalDpi xmlns:a14="http://schemas.microsoft.com/office/drawing/2010/main" val="0"/>
              </a:ext>
            </a:extLst>
          </a:blip>
          <a:srcRect l="4059" r="4059"/>
          <a:stretch>
            <a:fillRect/>
          </a:stretch>
        </p:blipFill>
        <p:spPr/>
      </p:pic>
    </p:spTree>
    <p:extLst>
      <p:ext uri="{BB962C8B-B14F-4D97-AF65-F5344CB8AC3E}">
        <p14:creationId xmlns:p14="http://schemas.microsoft.com/office/powerpoint/2010/main" val="468887541"/>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800" dirty="0"/>
              <a:t>2</a:t>
            </a:r>
            <a:r>
              <a:rPr lang="en-US" sz="4800" dirty="0" smtClean="0"/>
              <a:t>. Game Scene</a:t>
            </a:r>
            <a:endParaRPr lang="en-US" sz="4800" dirty="0"/>
          </a:p>
        </p:txBody>
      </p:sp>
      <p:sp>
        <p:nvSpPr>
          <p:cNvPr id="6" name="Content Placeholder 5"/>
          <p:cNvSpPr>
            <a:spLocks noGrp="1"/>
          </p:cNvSpPr>
          <p:nvPr>
            <p:ph type="body" sz="half" idx="2"/>
          </p:nvPr>
        </p:nvSpPr>
        <p:spPr/>
        <p:txBody>
          <a:bodyPr>
            <a:normAutofit/>
          </a:bodyPr>
          <a:lstStyle/>
          <a:p>
            <a:pPr>
              <a:buFont typeface="Arial" panose="020B0604020202020204" pitchFamily="34" charset="0"/>
              <a:buChar char="•"/>
            </a:pPr>
            <a:r>
              <a:rPr lang="en-US" sz="3200" dirty="0"/>
              <a:t> </a:t>
            </a:r>
            <a:r>
              <a:rPr lang="en-US" sz="3200" dirty="0" smtClean="0"/>
              <a:t>Credit Box:</a:t>
            </a:r>
            <a:endParaRPr lang="en-US" sz="32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l="3914" r="3914"/>
          <a:stretch>
            <a:fillRect/>
          </a:stretch>
        </p:blipFill>
        <p:spPr>
          <a:xfrm>
            <a:off x="176270" y="709857"/>
            <a:ext cx="6689725" cy="4116387"/>
          </a:xfrm>
        </p:spPr>
      </p:pic>
    </p:spTree>
    <p:extLst>
      <p:ext uri="{BB962C8B-B14F-4D97-AF65-F5344CB8AC3E}">
        <p14:creationId xmlns:p14="http://schemas.microsoft.com/office/powerpoint/2010/main" val="2300988858"/>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ormAutofit/>
          </a:bodyPr>
          <a:lstStyle/>
          <a:p>
            <a:r>
              <a:rPr lang="en-US" sz="3200" dirty="0" smtClean="0"/>
              <a:t>Level 1</a:t>
            </a:r>
            <a:endParaRPr lang="en-US" sz="32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l="3958" r="3958"/>
          <a:stretch>
            <a:fillRect/>
          </a:stretch>
        </p:blipFill>
        <p:spPr/>
      </p:pic>
      <p:sp>
        <p:nvSpPr>
          <p:cNvPr id="8" name="Title 4"/>
          <p:cNvSpPr txBox="1">
            <a:spLocks/>
          </p:cNvSpPr>
          <p:nvPr/>
        </p:nvSpPr>
        <p:spPr>
          <a:xfrm>
            <a:off x="6510597" y="397282"/>
            <a:ext cx="5083527" cy="2429934"/>
          </a:xfrm>
          <a:prstGeom prst="rect">
            <a:avLst/>
          </a:prstGeom>
        </p:spPr>
        <p:txBody>
          <a:bodyPr vert="horz" lIns="91440" tIns="45720" rIns="91440" bIns="45720" rtlCol="0" anchor="b">
            <a:normAutofit/>
          </a:bodyPr>
          <a:lstStyle>
            <a:lvl1pPr algn="l" defTabSz="914400" rtl="0" eaLnBrk="1" latinLnBrk="0" hangingPunct="1">
              <a:spcBef>
                <a:spcPct val="0"/>
              </a:spcBef>
              <a:buNone/>
              <a:defRPr sz="2800" b="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smtClean="0"/>
              <a:t>2. Game Scene</a:t>
            </a:r>
            <a:endParaRPr lang="en-US" sz="4800" dirty="0"/>
          </a:p>
        </p:txBody>
      </p:sp>
    </p:spTree>
    <p:extLst>
      <p:ext uri="{BB962C8B-B14F-4D97-AF65-F5344CB8AC3E}">
        <p14:creationId xmlns:p14="http://schemas.microsoft.com/office/powerpoint/2010/main" val="27924388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ormAutofit/>
          </a:bodyPr>
          <a:lstStyle/>
          <a:p>
            <a:r>
              <a:rPr lang="en-US" sz="3200" dirty="0" smtClean="0"/>
              <a:t>Level 2</a:t>
            </a:r>
            <a:endParaRPr lang="en-US" sz="32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l="3900" r="3900"/>
          <a:stretch>
            <a:fillRect/>
          </a:stretch>
        </p:blipFill>
        <p:spPr/>
      </p:pic>
      <p:sp>
        <p:nvSpPr>
          <p:cNvPr id="7" name="Title 4"/>
          <p:cNvSpPr>
            <a:spLocks noGrp="1"/>
          </p:cNvSpPr>
          <p:nvPr>
            <p:ph type="title"/>
          </p:nvPr>
        </p:nvSpPr>
        <p:spPr/>
        <p:txBody>
          <a:bodyPr>
            <a:normAutofit/>
          </a:bodyPr>
          <a:lstStyle/>
          <a:p>
            <a:r>
              <a:rPr lang="en-US" sz="4800" dirty="0"/>
              <a:t>2</a:t>
            </a:r>
            <a:r>
              <a:rPr lang="en-US" sz="4800" dirty="0" smtClean="0"/>
              <a:t>. Game Scene</a:t>
            </a:r>
            <a:endParaRPr lang="en-US" sz="4800" dirty="0"/>
          </a:p>
        </p:txBody>
      </p:sp>
    </p:spTree>
    <p:extLst>
      <p:ext uri="{BB962C8B-B14F-4D97-AF65-F5344CB8AC3E}">
        <p14:creationId xmlns:p14="http://schemas.microsoft.com/office/powerpoint/2010/main" val="20172277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ormAutofit/>
          </a:bodyPr>
          <a:lstStyle/>
          <a:p>
            <a:r>
              <a:rPr lang="en-US" sz="3200" dirty="0" smtClean="0"/>
              <a:t>Level 3</a:t>
            </a:r>
            <a:endParaRPr lang="en-US" sz="32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l="3971" r="3971"/>
          <a:stretch>
            <a:fillRect/>
          </a:stretch>
        </p:blipFill>
        <p:spPr/>
      </p:pic>
      <p:sp>
        <p:nvSpPr>
          <p:cNvPr id="7" name="Title 4"/>
          <p:cNvSpPr>
            <a:spLocks noGrp="1"/>
          </p:cNvSpPr>
          <p:nvPr>
            <p:ph type="title"/>
          </p:nvPr>
        </p:nvSpPr>
        <p:spPr/>
        <p:txBody>
          <a:bodyPr>
            <a:normAutofit/>
          </a:bodyPr>
          <a:lstStyle/>
          <a:p>
            <a:r>
              <a:rPr lang="en-US" sz="4800" dirty="0"/>
              <a:t>2</a:t>
            </a:r>
            <a:r>
              <a:rPr lang="en-US" sz="4800" dirty="0" smtClean="0"/>
              <a:t>. Game Scene</a:t>
            </a:r>
            <a:endParaRPr lang="en-US" sz="4800" dirty="0"/>
          </a:p>
        </p:txBody>
      </p:sp>
    </p:spTree>
    <p:extLst>
      <p:ext uri="{BB962C8B-B14F-4D97-AF65-F5344CB8AC3E}">
        <p14:creationId xmlns:p14="http://schemas.microsoft.com/office/powerpoint/2010/main" val="36538131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800" dirty="0"/>
              <a:t>2</a:t>
            </a:r>
            <a:r>
              <a:rPr lang="en-US" sz="4800" dirty="0" smtClean="0"/>
              <a:t>. Game Scene</a:t>
            </a:r>
            <a:endParaRPr lang="en-US" sz="4800" dirty="0"/>
          </a:p>
        </p:txBody>
      </p:sp>
      <p:sp>
        <p:nvSpPr>
          <p:cNvPr id="6" name="Content Placeholder 5"/>
          <p:cNvSpPr>
            <a:spLocks noGrp="1"/>
          </p:cNvSpPr>
          <p:nvPr>
            <p:ph type="body" sz="half" idx="2"/>
          </p:nvPr>
        </p:nvSpPr>
        <p:spPr/>
        <p:txBody>
          <a:bodyPr>
            <a:normAutofit/>
          </a:bodyPr>
          <a:lstStyle/>
          <a:p>
            <a:pPr>
              <a:buFont typeface="Arial" panose="020B0604020202020204" pitchFamily="34" charset="0"/>
              <a:buChar char="•"/>
            </a:pPr>
            <a:r>
              <a:rPr lang="en-US" sz="3200" dirty="0"/>
              <a:t> </a:t>
            </a:r>
            <a:r>
              <a:rPr lang="en-US" sz="3200" dirty="0" smtClean="0"/>
              <a:t>Pause Menu:</a:t>
            </a:r>
            <a:endParaRPr lang="en-US" sz="32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4" name="Picture Placeholder 3"/>
          <p:cNvPicPr>
            <a:picLocks noGrp="1" noChangeAspect="1"/>
          </p:cNvPicPr>
          <p:nvPr>
            <p:ph type="pic" idx="1"/>
          </p:nvPr>
        </p:nvPicPr>
        <p:blipFill>
          <a:blip r:embed="rId2">
            <a:extLst>
              <a:ext uri="{28A0092B-C50C-407E-A947-70E740481C1C}">
                <a14:useLocalDpi xmlns:a14="http://schemas.microsoft.com/office/drawing/2010/main" val="0"/>
              </a:ext>
            </a:extLst>
          </a:blip>
          <a:srcRect l="4160" r="4160"/>
          <a:stretch>
            <a:fillRect/>
          </a:stretch>
        </p:blipFill>
        <p:spPr/>
      </p:pic>
    </p:spTree>
    <p:extLst>
      <p:ext uri="{BB962C8B-B14F-4D97-AF65-F5344CB8AC3E}">
        <p14:creationId xmlns:p14="http://schemas.microsoft.com/office/powerpoint/2010/main" val="2055540449"/>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800" dirty="0"/>
              <a:t>2</a:t>
            </a:r>
            <a:r>
              <a:rPr lang="en-US" sz="4800" dirty="0" smtClean="0"/>
              <a:t>. Game Scene</a:t>
            </a:r>
            <a:endParaRPr lang="en-US" sz="4800" dirty="0"/>
          </a:p>
        </p:txBody>
      </p:sp>
      <p:sp>
        <p:nvSpPr>
          <p:cNvPr id="6" name="Content Placeholder 5"/>
          <p:cNvSpPr>
            <a:spLocks noGrp="1"/>
          </p:cNvSpPr>
          <p:nvPr>
            <p:ph type="body" sz="half" idx="2"/>
          </p:nvPr>
        </p:nvSpPr>
        <p:spPr/>
        <p:txBody>
          <a:bodyPr>
            <a:normAutofit/>
          </a:bodyPr>
          <a:lstStyle/>
          <a:p>
            <a:pPr>
              <a:buFont typeface="Arial" panose="020B0604020202020204" pitchFamily="34" charset="0"/>
              <a:buChar char="•"/>
            </a:pPr>
            <a:r>
              <a:rPr lang="en-US" sz="3200" dirty="0"/>
              <a:t> </a:t>
            </a:r>
            <a:r>
              <a:rPr lang="en-US" sz="3200" dirty="0" smtClean="0"/>
              <a:t>Win Menu:</a:t>
            </a:r>
            <a:endParaRPr lang="en-US" sz="32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4" name="Picture Placeholder 3"/>
          <p:cNvPicPr>
            <a:picLocks noGrp="1" noChangeAspect="1"/>
          </p:cNvPicPr>
          <p:nvPr>
            <p:ph type="pic" idx="1"/>
          </p:nvPr>
        </p:nvPicPr>
        <p:blipFill>
          <a:blip r:embed="rId2">
            <a:extLst>
              <a:ext uri="{28A0092B-C50C-407E-A947-70E740481C1C}">
                <a14:useLocalDpi xmlns:a14="http://schemas.microsoft.com/office/drawing/2010/main" val="0"/>
              </a:ext>
            </a:extLst>
          </a:blip>
          <a:srcRect l="4160" r="4160"/>
          <a:stretch>
            <a:fillRect/>
          </a:stretch>
        </p:blipFill>
        <p:spPr/>
      </p:pic>
    </p:spTree>
    <p:extLst>
      <p:ext uri="{BB962C8B-B14F-4D97-AF65-F5344CB8AC3E}">
        <p14:creationId xmlns:p14="http://schemas.microsoft.com/office/powerpoint/2010/main" val="1823412430"/>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57F1E4F-1CFF-5643-939E-217C01CDF565}" type="slidenum">
              <a:rPr lang="en-US" smtClean="0"/>
              <a:pPr/>
              <a:t>2</a:t>
            </a:fld>
            <a:endParaRPr lang="en-US" dirty="0"/>
          </a:p>
        </p:txBody>
      </p:sp>
      <p:sp>
        <p:nvSpPr>
          <p:cNvPr id="9" name="Text Placeholder 8"/>
          <p:cNvSpPr>
            <a:spLocks noGrp="1"/>
          </p:cNvSpPr>
          <p:nvPr>
            <p:ph type="body" sz="half" idx="2"/>
          </p:nvPr>
        </p:nvSpPr>
        <p:spPr>
          <a:xfrm>
            <a:off x="597409" y="1109473"/>
            <a:ext cx="4011084" cy="4602163"/>
          </a:xfrm>
        </p:spPr>
        <p:txBody>
          <a:bodyPr>
            <a:normAutofit/>
          </a:bodyPr>
          <a:lstStyle/>
          <a:p>
            <a:endParaRPr lang="en-US" sz="8000" dirty="0" smtClean="0"/>
          </a:p>
          <a:p>
            <a:r>
              <a:rPr lang="en-US" sz="8000" dirty="0" smtClean="0"/>
              <a:t>Content</a:t>
            </a:r>
            <a:endParaRPr lang="en-US" sz="8000" dirty="0"/>
          </a:p>
        </p:txBody>
      </p:sp>
      <p:graphicFrame>
        <p:nvGraphicFramePr>
          <p:cNvPr id="6" name="Content Placeholder 6"/>
          <p:cNvGraphicFramePr>
            <a:graphicFrameLocks/>
          </p:cNvGraphicFramePr>
          <p:nvPr>
            <p:extLst>
              <p:ext uri="{D42A27DB-BD31-4B8C-83A1-F6EECF244321}">
                <p14:modId xmlns:p14="http://schemas.microsoft.com/office/powerpoint/2010/main" val="1652965565"/>
              </p:ext>
            </p:extLst>
          </p:nvPr>
        </p:nvGraphicFramePr>
        <p:xfrm>
          <a:off x="6125090" y="2678806"/>
          <a:ext cx="5205412"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29017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800" dirty="0"/>
              <a:t>2</a:t>
            </a:r>
            <a:r>
              <a:rPr lang="en-US" sz="4800" dirty="0" smtClean="0"/>
              <a:t>. Game Scene</a:t>
            </a:r>
            <a:endParaRPr lang="en-US" sz="4800" dirty="0"/>
          </a:p>
        </p:txBody>
      </p:sp>
      <p:sp>
        <p:nvSpPr>
          <p:cNvPr id="6" name="Content Placeholder 5"/>
          <p:cNvSpPr>
            <a:spLocks noGrp="1"/>
          </p:cNvSpPr>
          <p:nvPr>
            <p:ph type="body" sz="half" idx="2"/>
          </p:nvPr>
        </p:nvSpPr>
        <p:spPr/>
        <p:txBody>
          <a:bodyPr>
            <a:normAutofit/>
          </a:bodyPr>
          <a:lstStyle/>
          <a:p>
            <a:pPr>
              <a:buFont typeface="Arial" panose="020B0604020202020204" pitchFamily="34" charset="0"/>
              <a:buChar char="•"/>
            </a:pPr>
            <a:r>
              <a:rPr lang="en-US" sz="3200" dirty="0"/>
              <a:t> </a:t>
            </a:r>
            <a:r>
              <a:rPr lang="en-US" sz="3200" dirty="0" smtClean="0"/>
              <a:t>Lose Menu:</a:t>
            </a:r>
            <a:endParaRPr lang="en-US" sz="32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4" name="Picture Placeholder 3"/>
          <p:cNvPicPr>
            <a:picLocks noGrp="1" noChangeAspect="1"/>
          </p:cNvPicPr>
          <p:nvPr>
            <p:ph type="pic" idx="1"/>
          </p:nvPr>
        </p:nvPicPr>
        <p:blipFill>
          <a:blip r:embed="rId2">
            <a:extLst>
              <a:ext uri="{28A0092B-C50C-407E-A947-70E740481C1C}">
                <a14:useLocalDpi xmlns:a14="http://schemas.microsoft.com/office/drawing/2010/main" val="0"/>
              </a:ext>
            </a:extLst>
          </a:blip>
          <a:srcRect l="3900" r="3900"/>
          <a:stretch>
            <a:fillRect/>
          </a:stretch>
        </p:blipFill>
        <p:spPr/>
      </p:pic>
    </p:spTree>
    <p:extLst>
      <p:ext uri="{BB962C8B-B14F-4D97-AF65-F5344CB8AC3E}">
        <p14:creationId xmlns:p14="http://schemas.microsoft.com/office/powerpoint/2010/main" val="2847170944"/>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21</a:t>
            </a:fld>
            <a:endParaRPr lang="en-US" dirty="0"/>
          </a:p>
        </p:txBody>
      </p:sp>
      <p:sp>
        <p:nvSpPr>
          <p:cNvPr id="6" name="Title 3"/>
          <p:cNvSpPr txBox="1">
            <a:spLocks/>
          </p:cNvSpPr>
          <p:nvPr/>
        </p:nvSpPr>
        <p:spPr>
          <a:xfrm>
            <a:off x="868988" y="2429517"/>
            <a:ext cx="3819498" cy="192024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2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6600" b="1" dirty="0" smtClean="0"/>
              <a:t>Design</a:t>
            </a:r>
            <a:endParaRPr lang="en-US" sz="6600" b="1" dirty="0"/>
          </a:p>
        </p:txBody>
      </p:sp>
      <p:sp>
        <p:nvSpPr>
          <p:cNvPr id="3" name="Title 2"/>
          <p:cNvSpPr>
            <a:spLocks noGrp="1"/>
          </p:cNvSpPr>
          <p:nvPr>
            <p:ph type="title"/>
          </p:nvPr>
        </p:nvSpPr>
        <p:spPr/>
        <p:txBody>
          <a:bodyPr/>
          <a:lstStyle/>
          <a:p>
            <a:endParaRPr lang="en-US" dirty="0"/>
          </a:p>
        </p:txBody>
      </p:sp>
      <p:sp>
        <p:nvSpPr>
          <p:cNvPr id="8" name="Content Placeholder 4"/>
          <p:cNvSpPr txBox="1">
            <a:spLocks/>
          </p:cNvSpPr>
          <p:nvPr/>
        </p:nvSpPr>
        <p:spPr>
          <a:xfrm>
            <a:off x="6355016" y="1981200"/>
            <a:ext cx="5205435" cy="3810000"/>
          </a:xfrm>
          <a:prstGeom prst="rect">
            <a:avLst/>
          </a:prstGeom>
        </p:spPr>
        <p:txBody>
          <a:bodyPr vert="horz" lIns="91440" tIns="45720" rIns="91440" bIns="45720" rtlCol="0" anchor="ctr">
            <a:normAutofit/>
          </a:bodyPr>
          <a:lstStyle>
            <a:lvl1pPr marL="274320" indent="-274320" algn="l" defTabSz="914400" rtl="0" eaLnBrk="1" latinLnBrk="0" hangingPunct="1">
              <a:spcBef>
                <a:spcPct val="20000"/>
              </a:spcBef>
              <a:buClr>
                <a:schemeClr val="bg1"/>
              </a:buClr>
              <a:buSzPct val="100000"/>
              <a:buFont typeface="Symbol" pitchFamily="18" charset="2"/>
              <a:buChar char=""/>
              <a:defRPr sz="2200" kern="1200">
                <a:solidFill>
                  <a:schemeClr val="tx2"/>
                </a:solidFill>
                <a:latin typeface="+mn-lt"/>
                <a:ea typeface="+mn-ea"/>
                <a:cs typeface="+mn-cs"/>
              </a:defRPr>
            </a:lvl1pPr>
            <a:lvl2pPr marL="576263" indent="-274320" algn="l" defTabSz="914400" rtl="0" eaLnBrk="1" latinLnBrk="0" hangingPunct="1">
              <a:spcBef>
                <a:spcPct val="20000"/>
              </a:spcBef>
              <a:buClr>
                <a:schemeClr val="bg1"/>
              </a:buClr>
              <a:buSzPct val="100000"/>
              <a:buFont typeface="Symbol" pitchFamily="18" charset="2"/>
              <a:buChar char=""/>
              <a:defRPr sz="2000" kern="1200">
                <a:solidFill>
                  <a:schemeClr val="tx2"/>
                </a:solidFill>
                <a:latin typeface="+mn-lt"/>
                <a:ea typeface="+mn-ea"/>
                <a:cs typeface="+mn-cs"/>
              </a:defRPr>
            </a:lvl2pPr>
            <a:lvl3pPr marL="855663" indent="-228600" algn="l" defTabSz="914400" rtl="0" eaLnBrk="1" latinLnBrk="0" hangingPunct="1">
              <a:spcBef>
                <a:spcPct val="20000"/>
              </a:spcBef>
              <a:buClr>
                <a:schemeClr val="bg1"/>
              </a:buClr>
              <a:buSzPct val="100000"/>
              <a:buFont typeface="Symbol" pitchFamily="18" charset="2"/>
              <a:buChar char=""/>
              <a:defRPr sz="1800" kern="1200">
                <a:solidFill>
                  <a:schemeClr val="tx2"/>
                </a:solidFill>
                <a:latin typeface="+mn-lt"/>
                <a:ea typeface="+mn-ea"/>
                <a:cs typeface="+mn-cs"/>
              </a:defRPr>
            </a:lvl3pPr>
            <a:lvl4pPr marL="1143000" indent="-228600" algn="l" defTabSz="914400" rtl="0" eaLnBrk="1" latinLnBrk="0" hangingPunct="1">
              <a:spcBef>
                <a:spcPct val="20000"/>
              </a:spcBef>
              <a:buClr>
                <a:schemeClr val="bg1"/>
              </a:buClr>
              <a:buSzPct val="100000"/>
              <a:buFont typeface="Symbol" pitchFamily="18" charset="2"/>
              <a:buChar char=""/>
              <a:defRPr sz="1600" kern="1200">
                <a:solidFill>
                  <a:schemeClr val="tx2"/>
                </a:solidFill>
                <a:latin typeface="+mn-lt"/>
                <a:ea typeface="+mn-ea"/>
                <a:cs typeface="+mn-cs"/>
              </a:defRPr>
            </a:lvl4pPr>
            <a:lvl5pPr marL="1463040" indent="-228600" algn="l" defTabSz="914400" rtl="0" eaLnBrk="1" latinLnBrk="0" hangingPunct="1">
              <a:spcBef>
                <a:spcPct val="20000"/>
              </a:spcBef>
              <a:buClr>
                <a:schemeClr val="bg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20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20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20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2000" kern="1200">
                <a:solidFill>
                  <a:schemeClr val="tx2"/>
                </a:solidFill>
                <a:latin typeface="+mn-lt"/>
                <a:ea typeface="+mn-ea"/>
                <a:cs typeface="+mn-cs"/>
              </a:defRPr>
            </a:lvl9pPr>
          </a:lstStyle>
          <a:p>
            <a:pPr marL="457200" indent="-457200">
              <a:buFont typeface="+mj-lt"/>
              <a:buAutoNum type="arabicPeriod"/>
            </a:pPr>
            <a:r>
              <a:rPr lang="en-US" sz="3200" b="1" dirty="0" smtClean="0">
                <a:solidFill>
                  <a:schemeClr val="bg1">
                    <a:lumMod val="65000"/>
                  </a:schemeClr>
                </a:solidFill>
              </a:rPr>
              <a:t>1. Idea</a:t>
            </a:r>
          </a:p>
          <a:p>
            <a:pPr marL="457200" indent="-457200">
              <a:buFont typeface="+mj-lt"/>
              <a:buAutoNum type="arabicPeriod"/>
            </a:pPr>
            <a:r>
              <a:rPr lang="en-US" sz="3200" b="1" dirty="0" smtClean="0">
                <a:solidFill>
                  <a:schemeClr val="bg1">
                    <a:lumMod val="65000"/>
                  </a:schemeClr>
                </a:solidFill>
              </a:rPr>
              <a:t>2. Game Scene</a:t>
            </a:r>
          </a:p>
          <a:p>
            <a:pPr marL="457200" indent="-457200">
              <a:buFont typeface="+mj-lt"/>
              <a:buAutoNum type="arabicPeriod"/>
            </a:pPr>
            <a:r>
              <a:rPr lang="en-US" sz="3200" b="1" dirty="0" smtClean="0">
                <a:solidFill>
                  <a:schemeClr val="bg1">
                    <a:lumMod val="65000"/>
                  </a:schemeClr>
                </a:solidFill>
              </a:rPr>
              <a:t>3. Game Play</a:t>
            </a:r>
            <a:endParaRPr lang="en-US" sz="3200" b="1" dirty="0">
              <a:solidFill>
                <a:schemeClr val="bg1">
                  <a:lumMod val="65000"/>
                </a:schemeClr>
              </a:solidFill>
            </a:endParaRPr>
          </a:p>
        </p:txBody>
      </p:sp>
    </p:spTree>
    <p:extLst>
      <p:ext uri="{BB962C8B-B14F-4D97-AF65-F5344CB8AC3E}">
        <p14:creationId xmlns:p14="http://schemas.microsoft.com/office/powerpoint/2010/main" val="175692079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22</a:t>
            </a:fld>
            <a:endParaRPr lang="en-US" dirty="0"/>
          </a:p>
        </p:txBody>
      </p:sp>
      <p:sp>
        <p:nvSpPr>
          <p:cNvPr id="3" name="Title 2"/>
          <p:cNvSpPr>
            <a:spLocks noGrp="1"/>
          </p:cNvSpPr>
          <p:nvPr>
            <p:ph type="title"/>
          </p:nvPr>
        </p:nvSpPr>
        <p:spPr/>
        <p:txBody>
          <a:bodyPr/>
          <a:lstStyle/>
          <a:p>
            <a:endParaRPr lang="en-US"/>
          </a:p>
        </p:txBody>
      </p:sp>
      <p:sp>
        <p:nvSpPr>
          <p:cNvPr id="6" name="Title 3"/>
          <p:cNvSpPr txBox="1">
            <a:spLocks/>
          </p:cNvSpPr>
          <p:nvPr/>
        </p:nvSpPr>
        <p:spPr>
          <a:xfrm>
            <a:off x="868988" y="2429517"/>
            <a:ext cx="3819498" cy="192024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2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6600" b="1" dirty="0" smtClean="0"/>
              <a:t>Design</a:t>
            </a:r>
            <a:endParaRPr lang="en-US" sz="6600" b="1" dirty="0"/>
          </a:p>
        </p:txBody>
      </p:sp>
      <p:sp>
        <p:nvSpPr>
          <p:cNvPr id="8" name="Content Placeholder 4"/>
          <p:cNvSpPr txBox="1">
            <a:spLocks/>
          </p:cNvSpPr>
          <p:nvPr/>
        </p:nvSpPr>
        <p:spPr>
          <a:xfrm>
            <a:off x="6355016" y="1981200"/>
            <a:ext cx="5205435" cy="3810000"/>
          </a:xfrm>
          <a:prstGeom prst="rect">
            <a:avLst/>
          </a:prstGeom>
        </p:spPr>
        <p:txBody>
          <a:bodyPr vert="horz" lIns="91440" tIns="45720" rIns="91440" bIns="45720" rtlCol="0" anchor="ctr">
            <a:normAutofit/>
          </a:bodyPr>
          <a:lstStyle>
            <a:lvl1pPr marL="274320" indent="-274320" algn="l" defTabSz="914400" rtl="0" eaLnBrk="1" latinLnBrk="0" hangingPunct="1">
              <a:spcBef>
                <a:spcPct val="20000"/>
              </a:spcBef>
              <a:buClr>
                <a:schemeClr val="bg1"/>
              </a:buClr>
              <a:buSzPct val="100000"/>
              <a:buFont typeface="Symbol" pitchFamily="18" charset="2"/>
              <a:buChar char=""/>
              <a:defRPr sz="2200" kern="1200">
                <a:solidFill>
                  <a:schemeClr val="tx2"/>
                </a:solidFill>
                <a:latin typeface="+mn-lt"/>
                <a:ea typeface="+mn-ea"/>
                <a:cs typeface="+mn-cs"/>
              </a:defRPr>
            </a:lvl1pPr>
            <a:lvl2pPr marL="576263" indent="-274320" algn="l" defTabSz="914400" rtl="0" eaLnBrk="1" latinLnBrk="0" hangingPunct="1">
              <a:spcBef>
                <a:spcPct val="20000"/>
              </a:spcBef>
              <a:buClr>
                <a:schemeClr val="bg1"/>
              </a:buClr>
              <a:buSzPct val="100000"/>
              <a:buFont typeface="Symbol" pitchFamily="18" charset="2"/>
              <a:buChar char=""/>
              <a:defRPr sz="2000" kern="1200">
                <a:solidFill>
                  <a:schemeClr val="tx2"/>
                </a:solidFill>
                <a:latin typeface="+mn-lt"/>
                <a:ea typeface="+mn-ea"/>
                <a:cs typeface="+mn-cs"/>
              </a:defRPr>
            </a:lvl2pPr>
            <a:lvl3pPr marL="855663" indent="-228600" algn="l" defTabSz="914400" rtl="0" eaLnBrk="1" latinLnBrk="0" hangingPunct="1">
              <a:spcBef>
                <a:spcPct val="20000"/>
              </a:spcBef>
              <a:buClr>
                <a:schemeClr val="bg1"/>
              </a:buClr>
              <a:buSzPct val="100000"/>
              <a:buFont typeface="Symbol" pitchFamily="18" charset="2"/>
              <a:buChar char=""/>
              <a:defRPr sz="1800" kern="1200">
                <a:solidFill>
                  <a:schemeClr val="tx2"/>
                </a:solidFill>
                <a:latin typeface="+mn-lt"/>
                <a:ea typeface="+mn-ea"/>
                <a:cs typeface="+mn-cs"/>
              </a:defRPr>
            </a:lvl3pPr>
            <a:lvl4pPr marL="1143000" indent="-228600" algn="l" defTabSz="914400" rtl="0" eaLnBrk="1" latinLnBrk="0" hangingPunct="1">
              <a:spcBef>
                <a:spcPct val="20000"/>
              </a:spcBef>
              <a:buClr>
                <a:schemeClr val="bg1"/>
              </a:buClr>
              <a:buSzPct val="100000"/>
              <a:buFont typeface="Symbol" pitchFamily="18" charset="2"/>
              <a:buChar char=""/>
              <a:defRPr sz="1600" kern="1200">
                <a:solidFill>
                  <a:schemeClr val="tx2"/>
                </a:solidFill>
                <a:latin typeface="+mn-lt"/>
                <a:ea typeface="+mn-ea"/>
                <a:cs typeface="+mn-cs"/>
              </a:defRPr>
            </a:lvl4pPr>
            <a:lvl5pPr marL="1463040" indent="-228600" algn="l" defTabSz="914400" rtl="0" eaLnBrk="1" latinLnBrk="0" hangingPunct="1">
              <a:spcBef>
                <a:spcPct val="20000"/>
              </a:spcBef>
              <a:buClr>
                <a:schemeClr val="bg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20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20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20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2000" kern="1200">
                <a:solidFill>
                  <a:schemeClr val="tx2"/>
                </a:solidFill>
                <a:latin typeface="+mn-lt"/>
                <a:ea typeface="+mn-ea"/>
                <a:cs typeface="+mn-cs"/>
              </a:defRPr>
            </a:lvl9pPr>
          </a:lstStyle>
          <a:p>
            <a:pPr marL="457200" indent="-457200">
              <a:buFont typeface="+mj-lt"/>
              <a:buAutoNum type="arabicPeriod"/>
            </a:pPr>
            <a:r>
              <a:rPr lang="en-US" sz="3200" b="1" dirty="0" smtClean="0">
                <a:solidFill>
                  <a:schemeClr val="bg1">
                    <a:lumMod val="65000"/>
                  </a:schemeClr>
                </a:solidFill>
              </a:rPr>
              <a:t>1. Idea</a:t>
            </a:r>
          </a:p>
          <a:p>
            <a:pPr marL="457200" indent="-457200">
              <a:buFont typeface="+mj-lt"/>
              <a:buAutoNum type="arabicPeriod"/>
            </a:pPr>
            <a:r>
              <a:rPr lang="en-US" sz="3200" b="1" dirty="0" smtClean="0">
                <a:solidFill>
                  <a:schemeClr val="bg1">
                    <a:lumMod val="65000"/>
                  </a:schemeClr>
                </a:solidFill>
              </a:rPr>
              <a:t>2. Game Scene</a:t>
            </a:r>
          </a:p>
          <a:p>
            <a:pPr marL="457200" indent="-457200">
              <a:buFont typeface="+mj-lt"/>
              <a:buAutoNum type="arabicPeriod"/>
            </a:pPr>
            <a:r>
              <a:rPr lang="en-US" sz="3200" b="1" dirty="0" smtClean="0">
                <a:solidFill>
                  <a:schemeClr val="tx1"/>
                </a:solidFill>
              </a:rPr>
              <a:t>3. Game Play</a:t>
            </a:r>
            <a:endParaRPr lang="en-US" sz="3200" b="1" dirty="0">
              <a:solidFill>
                <a:schemeClr val="tx1"/>
              </a:solidFill>
            </a:endParaRPr>
          </a:p>
        </p:txBody>
      </p:sp>
    </p:spTree>
    <p:extLst>
      <p:ext uri="{BB962C8B-B14F-4D97-AF65-F5344CB8AC3E}">
        <p14:creationId xmlns:p14="http://schemas.microsoft.com/office/powerpoint/2010/main" val="278702726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01481" y="3600450"/>
            <a:ext cx="1200150" cy="1600200"/>
          </a:xfrm>
        </p:spPr>
      </p:pic>
      <p:sp>
        <p:nvSpPr>
          <p:cNvPr id="2" name="Slide Number Placeholder 1"/>
          <p:cNvSpPr>
            <a:spLocks noGrp="1"/>
          </p:cNvSpPr>
          <p:nvPr>
            <p:ph type="sldNum" sz="quarter" idx="12"/>
          </p:nvPr>
        </p:nvSpPr>
        <p:spPr/>
        <p:txBody>
          <a:bodyPr/>
          <a:lstStyle/>
          <a:p>
            <a:fld id="{D57F1E4F-1CFF-5643-939E-217C01CDF565}" type="slidenum">
              <a:rPr lang="en-US" smtClean="0"/>
              <a:pPr/>
              <a:t>23</a:t>
            </a:fld>
            <a:endParaRPr lang="en-US" dirty="0"/>
          </a:p>
        </p:txBody>
      </p:sp>
      <p:sp>
        <p:nvSpPr>
          <p:cNvPr id="5" name="Title 4"/>
          <p:cNvSpPr>
            <a:spLocks noGrp="1"/>
          </p:cNvSpPr>
          <p:nvPr>
            <p:ph type="title"/>
          </p:nvPr>
        </p:nvSpPr>
        <p:spPr/>
        <p:txBody>
          <a:bodyPr>
            <a:normAutofit/>
          </a:bodyPr>
          <a:lstStyle/>
          <a:p>
            <a:r>
              <a:rPr lang="en-US" sz="4800" dirty="0"/>
              <a:t>3</a:t>
            </a:r>
            <a:r>
              <a:rPr lang="en-US" sz="4800" dirty="0" smtClean="0"/>
              <a:t>. Game Play:</a:t>
            </a:r>
            <a:endParaRPr lang="en-US" sz="4800" dirty="0"/>
          </a:p>
        </p:txBody>
      </p:sp>
    </p:spTree>
    <p:extLst>
      <p:ext uri="{BB962C8B-B14F-4D97-AF65-F5344CB8AC3E}">
        <p14:creationId xmlns:p14="http://schemas.microsoft.com/office/powerpoint/2010/main" val="24487813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24</a:t>
            </a:fld>
            <a:endParaRPr lang="en-US" dirty="0"/>
          </a:p>
        </p:txBody>
      </p:sp>
      <p:sp>
        <p:nvSpPr>
          <p:cNvPr id="9" name="Text Placeholder 8"/>
          <p:cNvSpPr>
            <a:spLocks noGrp="1"/>
          </p:cNvSpPr>
          <p:nvPr>
            <p:ph type="body" sz="half" idx="2"/>
          </p:nvPr>
        </p:nvSpPr>
        <p:spPr/>
        <p:txBody>
          <a:bodyPr>
            <a:normAutofit/>
          </a:bodyPr>
          <a:lstStyle/>
          <a:p>
            <a:r>
              <a:rPr lang="en-US" sz="4000" b="1" dirty="0" smtClean="0"/>
              <a:t>Air Gun</a:t>
            </a:r>
            <a:endParaRPr lang="en-US" sz="4000" b="1" dirty="0"/>
          </a:p>
        </p:txBody>
      </p:sp>
      <p:sp>
        <p:nvSpPr>
          <p:cNvPr id="8" name="Title 7"/>
          <p:cNvSpPr>
            <a:spLocks noGrp="1"/>
          </p:cNvSpPr>
          <p:nvPr>
            <p:ph type="title"/>
          </p:nvPr>
        </p:nvSpPr>
        <p:spPr/>
        <p:txBody>
          <a:bodyPr/>
          <a:lstStyle/>
          <a:p>
            <a:r>
              <a:rPr lang="en-US" dirty="0"/>
              <a:t>3</a:t>
            </a:r>
            <a:r>
              <a:rPr lang="en-US" dirty="0" smtClean="0"/>
              <a:t>. Game Play</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29908" y="2706042"/>
            <a:ext cx="6603625" cy="3751317"/>
          </a:xfrm>
        </p:spPr>
      </p:pic>
    </p:spTree>
    <p:extLst>
      <p:ext uri="{BB962C8B-B14F-4D97-AF65-F5344CB8AC3E}">
        <p14:creationId xmlns:p14="http://schemas.microsoft.com/office/powerpoint/2010/main" val="8706359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57F1E4F-1CFF-5643-939E-217C01CDF565}" type="slidenum">
              <a:rPr lang="en-US" smtClean="0"/>
              <a:pPr/>
              <a:t>25</a:t>
            </a:fld>
            <a:endParaRPr lang="en-US" dirty="0"/>
          </a:p>
        </p:txBody>
      </p:sp>
      <p:sp>
        <p:nvSpPr>
          <p:cNvPr id="12" name="Text Placeholder 11"/>
          <p:cNvSpPr>
            <a:spLocks noGrp="1"/>
          </p:cNvSpPr>
          <p:nvPr>
            <p:ph type="body" sz="half" idx="2"/>
          </p:nvPr>
        </p:nvSpPr>
        <p:spPr/>
        <p:txBody>
          <a:bodyPr/>
          <a:lstStyle/>
          <a:p>
            <a:r>
              <a:rPr lang="en-US" sz="4000" b="1" dirty="0" smtClean="0"/>
              <a:t>Tilt</a:t>
            </a:r>
            <a:endParaRPr lang="en-US" sz="4000" b="1" dirty="0"/>
          </a:p>
        </p:txBody>
      </p:sp>
      <p:sp>
        <p:nvSpPr>
          <p:cNvPr id="8" name="Title 7"/>
          <p:cNvSpPr>
            <a:spLocks noGrp="1"/>
          </p:cNvSpPr>
          <p:nvPr>
            <p:ph type="title"/>
          </p:nvPr>
        </p:nvSpPr>
        <p:spPr/>
        <p:txBody>
          <a:bodyPr/>
          <a:lstStyle/>
          <a:p>
            <a:r>
              <a:rPr lang="en-US" dirty="0"/>
              <a:t>3</a:t>
            </a:r>
            <a:r>
              <a:rPr lang="en-US" dirty="0" smtClean="0"/>
              <a:t>. Gameplay</a:t>
            </a:r>
            <a:endParaRPr lang="en-US" dirty="0"/>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47138" y="2270159"/>
            <a:ext cx="6582832" cy="4937124"/>
          </a:xfrm>
        </p:spPr>
      </p:pic>
    </p:spTree>
    <p:extLst>
      <p:ext uri="{BB962C8B-B14F-4D97-AF65-F5344CB8AC3E}">
        <p14:creationId xmlns:p14="http://schemas.microsoft.com/office/powerpoint/2010/main" val="40223295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9600" dirty="0" smtClean="0"/>
              <a:t>DEMO</a:t>
            </a:r>
            <a:endParaRPr lang="en-US" sz="96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538380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27</a:t>
            </a:fld>
            <a:endParaRPr lang="en-US" dirty="0"/>
          </a:p>
        </p:txBody>
      </p:sp>
      <p:sp>
        <p:nvSpPr>
          <p:cNvPr id="5" name="Content Placeholder 4"/>
          <p:cNvSpPr>
            <a:spLocks noGrp="1"/>
          </p:cNvSpPr>
          <p:nvPr>
            <p:ph idx="1"/>
          </p:nvPr>
        </p:nvSpPr>
        <p:spPr>
          <a:xfrm>
            <a:off x="536109" y="2552955"/>
            <a:ext cx="4474803" cy="1116837"/>
          </a:xfrm>
        </p:spPr>
        <p:txBody>
          <a:bodyPr>
            <a:normAutofit/>
          </a:bodyPr>
          <a:lstStyle/>
          <a:p>
            <a:pPr marL="137160" indent="0">
              <a:buNone/>
            </a:pPr>
            <a:r>
              <a:rPr lang="en-US" sz="5400" b="1" dirty="0" smtClean="0"/>
              <a:t>Description</a:t>
            </a:r>
            <a:endParaRPr lang="en-US" sz="5400" b="1" dirty="0"/>
          </a:p>
          <a:p>
            <a:endParaRPr lang="en-US" dirty="0"/>
          </a:p>
        </p:txBody>
      </p:sp>
      <p:sp>
        <p:nvSpPr>
          <p:cNvPr id="8" name="Content Placeholder 2"/>
          <p:cNvSpPr txBox="1">
            <a:spLocks/>
          </p:cNvSpPr>
          <p:nvPr/>
        </p:nvSpPr>
        <p:spPr>
          <a:xfrm>
            <a:off x="5669279" y="2548961"/>
            <a:ext cx="5702765" cy="388077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4800" dirty="0" smtClean="0">
                <a:solidFill>
                  <a:schemeClr val="tx1"/>
                </a:solidFill>
              </a:rPr>
              <a:t>Design</a:t>
            </a:r>
          </a:p>
          <a:p>
            <a:r>
              <a:rPr lang="en-US" sz="4800" dirty="0" smtClean="0"/>
              <a:t>Technical</a:t>
            </a:r>
          </a:p>
          <a:p>
            <a:r>
              <a:rPr lang="en-US" sz="4800" dirty="0" smtClean="0"/>
              <a:t>Solved Bugs</a:t>
            </a:r>
          </a:p>
          <a:p>
            <a:r>
              <a:rPr lang="en-US" sz="4800" dirty="0" smtClean="0"/>
              <a:t>Future Development</a:t>
            </a:r>
            <a:endParaRPr lang="en-US" sz="4800" dirty="0"/>
          </a:p>
        </p:txBody>
      </p:sp>
      <p:sp>
        <p:nvSpPr>
          <p:cNvPr id="10" name="Title 5"/>
          <p:cNvSpPr txBox="1">
            <a:spLocks/>
          </p:cNvSpPr>
          <p:nvPr/>
        </p:nvSpPr>
        <p:spPr>
          <a:xfrm>
            <a:off x="8136042" y="1489587"/>
            <a:ext cx="3916376" cy="232637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endParaRPr lang="en-US" sz="6600" b="1" dirty="0"/>
          </a:p>
        </p:txBody>
      </p:sp>
    </p:spTree>
    <p:extLst>
      <p:ext uri="{BB962C8B-B14F-4D97-AF65-F5344CB8AC3E}">
        <p14:creationId xmlns:p14="http://schemas.microsoft.com/office/powerpoint/2010/main" val="14109058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28</a:t>
            </a:fld>
            <a:endParaRPr lang="en-US" dirty="0"/>
          </a:p>
        </p:txBody>
      </p:sp>
      <p:sp>
        <p:nvSpPr>
          <p:cNvPr id="5" name="Content Placeholder 4"/>
          <p:cNvSpPr>
            <a:spLocks noGrp="1"/>
          </p:cNvSpPr>
          <p:nvPr>
            <p:ph idx="1"/>
          </p:nvPr>
        </p:nvSpPr>
        <p:spPr>
          <a:xfrm>
            <a:off x="536109" y="2552955"/>
            <a:ext cx="4474803" cy="1116837"/>
          </a:xfrm>
        </p:spPr>
        <p:txBody>
          <a:bodyPr>
            <a:normAutofit/>
          </a:bodyPr>
          <a:lstStyle/>
          <a:p>
            <a:pPr marL="137160" indent="0">
              <a:buNone/>
            </a:pPr>
            <a:r>
              <a:rPr lang="en-US" sz="5400" b="1" dirty="0" smtClean="0"/>
              <a:t>Description</a:t>
            </a:r>
            <a:endParaRPr lang="en-US" sz="5400" b="1" dirty="0"/>
          </a:p>
          <a:p>
            <a:endParaRPr lang="en-US" dirty="0"/>
          </a:p>
        </p:txBody>
      </p:sp>
      <p:sp>
        <p:nvSpPr>
          <p:cNvPr id="8" name="Content Placeholder 2"/>
          <p:cNvSpPr txBox="1">
            <a:spLocks/>
          </p:cNvSpPr>
          <p:nvPr/>
        </p:nvSpPr>
        <p:spPr>
          <a:xfrm>
            <a:off x="5669279" y="2548961"/>
            <a:ext cx="5702765" cy="388077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4800" dirty="0" smtClean="0">
                <a:solidFill>
                  <a:schemeClr val="tx1"/>
                </a:solidFill>
              </a:rPr>
              <a:t>Design</a:t>
            </a:r>
          </a:p>
          <a:p>
            <a:r>
              <a:rPr lang="en-US" sz="4800" b="1" dirty="0" smtClean="0">
                <a:solidFill>
                  <a:srgbClr val="0070C0"/>
                </a:solidFill>
              </a:rPr>
              <a:t>Technical</a:t>
            </a:r>
          </a:p>
          <a:p>
            <a:r>
              <a:rPr lang="en-US" sz="4800" dirty="0" smtClean="0"/>
              <a:t>Solved Bugs</a:t>
            </a:r>
          </a:p>
          <a:p>
            <a:r>
              <a:rPr lang="en-US" sz="4800" dirty="0" smtClean="0"/>
              <a:t>Future Development</a:t>
            </a:r>
            <a:endParaRPr lang="en-US" sz="4800" dirty="0"/>
          </a:p>
        </p:txBody>
      </p:sp>
      <p:sp>
        <p:nvSpPr>
          <p:cNvPr id="10" name="Title 5"/>
          <p:cNvSpPr txBox="1">
            <a:spLocks/>
          </p:cNvSpPr>
          <p:nvPr/>
        </p:nvSpPr>
        <p:spPr>
          <a:xfrm>
            <a:off x="8136042" y="1489587"/>
            <a:ext cx="3916376" cy="232637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endParaRPr lang="en-US" sz="6600" b="1" dirty="0"/>
          </a:p>
        </p:txBody>
      </p:sp>
    </p:spTree>
    <p:extLst>
      <p:ext uri="{BB962C8B-B14F-4D97-AF65-F5344CB8AC3E}">
        <p14:creationId xmlns:p14="http://schemas.microsoft.com/office/powerpoint/2010/main" val="5272423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endParaRPr lang="en-US" dirty="0"/>
          </a:p>
        </p:txBody>
      </p:sp>
      <p:sp>
        <p:nvSpPr>
          <p:cNvPr id="3" name="Subtitle 2"/>
          <p:cNvSpPr>
            <a:spLocks noGrp="1"/>
          </p:cNvSpPr>
          <p:nvPr>
            <p:ph type="subTitle" idx="1"/>
          </p:nvPr>
        </p:nvSpPr>
        <p:spPr>
          <a:xfrm>
            <a:off x="1447566" y="2381652"/>
            <a:ext cx="9228201" cy="1645920"/>
          </a:xfrm>
        </p:spPr>
        <p:txBody>
          <a:bodyPr>
            <a:noAutofit/>
          </a:bodyPr>
          <a:lstStyle/>
          <a:p>
            <a:r>
              <a:rPr lang="en-US" sz="7200" dirty="0" smtClean="0">
                <a:solidFill>
                  <a:schemeClr val="bg1"/>
                </a:solidFill>
                <a:latin typeface="Arial" panose="020B0604020202020204" pitchFamily="34" charset="0"/>
                <a:cs typeface="Arial" panose="020B0604020202020204" pitchFamily="34" charset="0"/>
              </a:rPr>
              <a:t>TECHNICAL</a:t>
            </a:r>
            <a:endParaRPr lang="en-US" sz="7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64687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mph" presetSubtype="0" fill="hold" grpId="1" nodeType="clickEffect">
                                  <p:stCondLst>
                                    <p:cond delay="0"/>
                                  </p:stCondLst>
                                  <p:iterate type="lt">
                                    <p:tmPct val="0"/>
                                  </p:iterate>
                                  <p:childTnLst>
                                    <p:animScale>
                                      <p:cBhvr>
                                        <p:cTn id="15" dur="500" fill="hold"/>
                                        <p:tgtEl>
                                          <p:spTgt spid="3">
                                            <p:txEl>
                                              <p:pRg st="0" end="0"/>
                                            </p:txEl>
                                          </p:spTgt>
                                        </p:tgtEl>
                                      </p:cBhvr>
                                      <p:by x="400000" y="400000"/>
                                    </p:animScale>
                                  </p:childTnLst>
                                </p:cTn>
                              </p:par>
                              <p:par>
                                <p:cTn id="16" presetID="10" presetClass="exit" presetSubtype="0" fill="hold" grpId="2" nodeType="withEffect">
                                  <p:stCondLst>
                                    <p:cond delay="0"/>
                                  </p:stCondLst>
                                  <p:iterate type="lt">
                                    <p:tmPct val="0"/>
                                  </p:iterate>
                                  <p:childTnLst>
                                    <p:animEffect transition="out" filter="fade">
                                      <p:cBhvr>
                                        <p:cTn id="17" dur="500"/>
                                        <p:tgtEl>
                                          <p:spTgt spid="3">
                                            <p:txEl>
                                              <p:pRg st="0" end="0"/>
                                            </p:txEl>
                                          </p:spTgt>
                                        </p:tgtEl>
                                      </p:cBhvr>
                                    </p:animEffect>
                                    <p:set>
                                      <p:cBhvr>
                                        <p:cTn id="18"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allAtOnce"/>
      <p:bldP spid="3" grpId="2"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3</a:t>
            </a:fld>
            <a:endParaRPr lang="en-US" dirty="0"/>
          </a:p>
        </p:txBody>
      </p:sp>
      <p:sp>
        <p:nvSpPr>
          <p:cNvPr id="5" name="Content Placeholder 4"/>
          <p:cNvSpPr>
            <a:spLocks noGrp="1"/>
          </p:cNvSpPr>
          <p:nvPr>
            <p:ph idx="1"/>
          </p:nvPr>
        </p:nvSpPr>
        <p:spPr>
          <a:xfrm>
            <a:off x="536109" y="2552955"/>
            <a:ext cx="4474803" cy="1116837"/>
          </a:xfrm>
        </p:spPr>
        <p:txBody>
          <a:bodyPr>
            <a:normAutofit/>
          </a:bodyPr>
          <a:lstStyle/>
          <a:p>
            <a:pPr marL="137160" indent="0">
              <a:buNone/>
            </a:pPr>
            <a:r>
              <a:rPr lang="en-US" sz="5400" b="1" dirty="0" smtClean="0"/>
              <a:t>Description</a:t>
            </a:r>
            <a:endParaRPr lang="en-US" sz="5400" b="1" dirty="0"/>
          </a:p>
          <a:p>
            <a:endParaRPr lang="en-US" dirty="0"/>
          </a:p>
        </p:txBody>
      </p:sp>
      <p:sp>
        <p:nvSpPr>
          <p:cNvPr id="8" name="Content Placeholder 2"/>
          <p:cNvSpPr txBox="1">
            <a:spLocks/>
          </p:cNvSpPr>
          <p:nvPr/>
        </p:nvSpPr>
        <p:spPr>
          <a:xfrm>
            <a:off x="5669279" y="2548961"/>
            <a:ext cx="5702765" cy="388077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4800" b="1" dirty="0" smtClean="0">
                <a:solidFill>
                  <a:srgbClr val="0070C0"/>
                </a:solidFill>
              </a:rPr>
              <a:t>Design</a:t>
            </a:r>
            <a:endParaRPr lang="en-US" sz="4800" dirty="0" smtClean="0"/>
          </a:p>
          <a:p>
            <a:r>
              <a:rPr lang="en-US" sz="4800" dirty="0" smtClean="0"/>
              <a:t>Technical</a:t>
            </a:r>
          </a:p>
          <a:p>
            <a:r>
              <a:rPr lang="en-US" sz="4800" dirty="0" smtClean="0"/>
              <a:t>Solved Bugs</a:t>
            </a:r>
          </a:p>
          <a:p>
            <a:r>
              <a:rPr lang="en-US" sz="4800" dirty="0" smtClean="0"/>
              <a:t>Future Development</a:t>
            </a:r>
            <a:endParaRPr lang="en-US" sz="4800" dirty="0"/>
          </a:p>
        </p:txBody>
      </p:sp>
      <p:sp>
        <p:nvSpPr>
          <p:cNvPr id="10" name="Title 5"/>
          <p:cNvSpPr txBox="1">
            <a:spLocks/>
          </p:cNvSpPr>
          <p:nvPr/>
        </p:nvSpPr>
        <p:spPr>
          <a:xfrm>
            <a:off x="8136042" y="1489587"/>
            <a:ext cx="3916376" cy="232637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endParaRPr lang="en-US" sz="6600" b="1" dirty="0"/>
          </a:p>
        </p:txBody>
      </p:sp>
    </p:spTree>
    <p:extLst>
      <p:ext uri="{BB962C8B-B14F-4D97-AF65-F5344CB8AC3E}">
        <p14:creationId xmlns:p14="http://schemas.microsoft.com/office/powerpoint/2010/main" val="141023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8">
                                            <p:txEl>
                                              <p:pRg st="0" end="0"/>
                                            </p:txEl>
                                          </p:spTgt>
                                        </p:tgtEl>
                                        <p:attrNameLst>
                                          <p:attrName>style.textDecorationUnderline</p:attrName>
                                        </p:attrNameLst>
                                      </p:cBhvr>
                                      <p:to>
                                        <p:strVal val="true"/>
                                      </p:to>
                                    </p:set>
                                  </p:childTnLst>
                                </p:cTn>
                              </p:par>
                              <p:par>
                                <p:cTn id="7" presetID="15" presetClass="emph" presetSubtype="0" nodeType="withEffect">
                                  <p:stCondLst>
                                    <p:cond delay="0"/>
                                  </p:stCondLst>
                                  <p:iterate type="lt">
                                    <p:tmAbs val="25"/>
                                  </p:iterate>
                                  <p:childTnLst>
                                    <p:set>
                                      <p:cBhvr override="childStyle">
                                        <p:cTn id="8" dur="indefinite"/>
                                        <p:tgtEl>
                                          <p:spTgt spid="8">
                                            <p:txEl>
                                              <p:pRg st="0" end="0"/>
                                            </p:txEl>
                                          </p:spTgt>
                                        </p:tgtEl>
                                        <p:attrNameLst>
                                          <p:attrName>style.fontWeight</p:attrName>
                                        </p:attrNameLst>
                                      </p:cBhvr>
                                      <p:to>
                                        <p:strVal val="bold"/>
                                      </p:to>
                                    </p:set>
                                  </p:childTnLst>
                                </p:cTn>
                              </p:par>
                              <p:par>
                                <p:cTn id="9" presetID="16" presetClass="emph" presetSubtype="0" fill="hold" nodeType="withEffect">
                                  <p:stCondLst>
                                    <p:cond delay="0"/>
                                  </p:stCondLst>
                                  <p:iterate type="lt">
                                    <p:tmPct val="4000"/>
                                  </p:iterate>
                                  <p:childTnLst>
                                    <p:set>
                                      <p:cBhvr override="childStyle">
                                        <p:cTn id="10" dur="500" fill="hold"/>
                                        <p:tgtEl>
                                          <p:spTgt spid="8">
                                            <p:txEl>
                                              <p:pRg st="0" end="0"/>
                                            </p:txEl>
                                          </p:spTgt>
                                        </p:tgtEl>
                                        <p:attrNameLst>
                                          <p:attrName>style.color</p:attrName>
                                        </p:attrNameLst>
                                      </p:cBhvr>
                                      <p:to>
                                        <p:clrVal>
                                          <a:schemeClr val="accent2"/>
                                        </p:clrVal>
                                      </p:to>
                                    </p:set>
                                    <p:set>
                                      <p:cBhvr>
                                        <p:cTn id="11" dur="500" fill="hold"/>
                                        <p:tgtEl>
                                          <p:spTgt spid="8">
                                            <p:txEl>
                                              <p:pRg st="0" end="0"/>
                                            </p:txEl>
                                          </p:spTgt>
                                        </p:tgtEl>
                                        <p:attrNameLst>
                                          <p:attrName>fillcolor</p:attrName>
                                        </p:attrNameLst>
                                      </p:cBhvr>
                                      <p:to>
                                        <p:clrVal>
                                          <a:schemeClr val="accent2"/>
                                        </p:clrVal>
                                      </p:to>
                                    </p:set>
                                    <p:set>
                                      <p:cBhvr>
                                        <p:cTn id="12" dur="500" fill="hold"/>
                                        <p:tgtEl>
                                          <p:spTgt spid="8">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57F1E4F-1CFF-5643-939E-217C01CDF565}" type="slidenum">
              <a:rPr lang="en-US" smtClean="0"/>
              <a:pPr/>
              <a:t>30</a:t>
            </a:fld>
            <a:endParaRPr lang="en-US" dirty="0"/>
          </a:p>
        </p:txBody>
      </p:sp>
      <p:sp>
        <p:nvSpPr>
          <p:cNvPr id="2" name="Title 1"/>
          <p:cNvSpPr>
            <a:spLocks noGrp="1"/>
          </p:cNvSpPr>
          <p:nvPr>
            <p:ph type="title"/>
          </p:nvPr>
        </p:nvSpPr>
        <p:spPr>
          <a:xfrm>
            <a:off x="1081829" y="1005578"/>
            <a:ext cx="6642103" cy="3190269"/>
          </a:xfrm>
        </p:spPr>
        <p:txBody>
          <a:bodyPr/>
          <a:lstStyle/>
          <a:p>
            <a:r>
              <a:rPr lang="en-US" sz="6000" b="1" dirty="0" smtClean="0"/>
              <a:t>Technical</a:t>
            </a:r>
            <a:endParaRPr lang="en-US" sz="6000" b="1" dirty="0"/>
          </a:p>
        </p:txBody>
      </p:sp>
      <p:sp>
        <p:nvSpPr>
          <p:cNvPr id="3" name="Content Placeholder 2"/>
          <p:cNvSpPr>
            <a:spLocks noGrp="1"/>
          </p:cNvSpPr>
          <p:nvPr>
            <p:ph idx="1"/>
          </p:nvPr>
        </p:nvSpPr>
        <p:spPr>
          <a:xfrm>
            <a:off x="7258682" y="2290847"/>
            <a:ext cx="5205435" cy="3810000"/>
          </a:xfrm>
        </p:spPr>
        <p:txBody>
          <a:bodyPr/>
          <a:lstStyle/>
          <a:p>
            <a:pPr marL="0" indent="0">
              <a:buNone/>
            </a:pPr>
            <a:r>
              <a:rPr lang="en-US" b="1" dirty="0" smtClean="0"/>
              <a:t>1. Physics</a:t>
            </a:r>
          </a:p>
          <a:p>
            <a:pPr marL="0" indent="0">
              <a:buNone/>
            </a:pPr>
            <a:r>
              <a:rPr lang="en-US" b="1" dirty="0" smtClean="0"/>
              <a:t>2. Air Gun</a:t>
            </a:r>
          </a:p>
          <a:p>
            <a:pPr marL="0" indent="0">
              <a:buNone/>
            </a:pPr>
            <a:r>
              <a:rPr lang="en-US" b="1" dirty="0" smtClean="0"/>
              <a:t>3. Bubble</a:t>
            </a:r>
          </a:p>
          <a:p>
            <a:pPr marL="0" indent="0">
              <a:buNone/>
            </a:pPr>
            <a:r>
              <a:rPr lang="en-US" b="1" dirty="0" smtClean="0"/>
              <a:t>4. Picking</a:t>
            </a:r>
          </a:p>
          <a:p>
            <a:pPr marL="0" indent="0">
              <a:buNone/>
            </a:pPr>
            <a:r>
              <a:rPr lang="en-US" b="1" dirty="0" smtClean="0"/>
              <a:t>5. Fish’s motion</a:t>
            </a:r>
          </a:p>
          <a:p>
            <a:pPr marL="0" indent="0">
              <a:buNone/>
            </a:pPr>
            <a:r>
              <a:rPr lang="en-US" b="1" dirty="0" smtClean="0"/>
              <a:t>6. Water Caustic</a:t>
            </a:r>
          </a:p>
          <a:p>
            <a:pPr marL="0" indent="0">
              <a:buNone/>
            </a:pPr>
            <a:r>
              <a:rPr lang="en-US" b="1" dirty="0" smtClean="0"/>
              <a:t>7. Accelerometer</a:t>
            </a:r>
            <a:endParaRPr lang="en-US" b="1" dirty="0"/>
          </a:p>
        </p:txBody>
      </p:sp>
    </p:spTree>
    <p:extLst>
      <p:ext uri="{BB962C8B-B14F-4D97-AF65-F5344CB8AC3E}">
        <p14:creationId xmlns:p14="http://schemas.microsoft.com/office/powerpoint/2010/main" val="21517448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31</a:t>
            </a:fld>
            <a:endParaRPr lang="en-US" dirty="0"/>
          </a:p>
        </p:txBody>
      </p:sp>
      <p:sp>
        <p:nvSpPr>
          <p:cNvPr id="8" name="Title 1"/>
          <p:cNvSpPr txBox="1">
            <a:spLocks/>
          </p:cNvSpPr>
          <p:nvPr/>
        </p:nvSpPr>
        <p:spPr>
          <a:xfrm>
            <a:off x="1371600" y="2438400"/>
            <a:ext cx="4470400" cy="1252728"/>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b="1" smtClean="0"/>
              <a:t>Technical</a:t>
            </a:r>
            <a:endParaRPr lang="en-US" sz="6000" b="1" dirty="0"/>
          </a:p>
        </p:txBody>
      </p:sp>
      <p:sp>
        <p:nvSpPr>
          <p:cNvPr id="9" name="Text Placeholder 5"/>
          <p:cNvSpPr txBox="1">
            <a:spLocks/>
          </p:cNvSpPr>
          <p:nvPr/>
        </p:nvSpPr>
        <p:spPr>
          <a:xfrm>
            <a:off x="1371600" y="3733801"/>
            <a:ext cx="4470400" cy="1905001"/>
          </a:xfrm>
          <a:prstGeom prst="rect">
            <a:avLst/>
          </a:prstGeom>
        </p:spPr>
        <p:txBody>
          <a:bodyPr vert="horz" lIns="91440" tIns="45720" rIns="91440" bIns="45720" rtlCol="0" anchor="t">
            <a:normAutofit/>
          </a:bodyPr>
          <a:lstStyle>
            <a:lvl1pPr marL="0" indent="0" algn="l" defTabSz="914400" rtl="0" eaLnBrk="1" latinLnBrk="0" hangingPunct="1">
              <a:spcBef>
                <a:spcPts val="0"/>
              </a:spcBef>
              <a:spcAft>
                <a:spcPts val="600"/>
              </a:spcAft>
              <a:buClr>
                <a:schemeClr val="accent1"/>
              </a:buClr>
              <a:buSzPct val="100000"/>
              <a:buFont typeface="Symbol" pitchFamily="18" charset="2"/>
              <a:buNone/>
              <a:defRPr sz="1800" kern="1200">
                <a:solidFill>
                  <a:schemeClr val="tx2"/>
                </a:solidFill>
                <a:latin typeface="+mn-lt"/>
                <a:ea typeface="+mn-ea"/>
                <a:cs typeface="+mn-cs"/>
              </a:defRPr>
            </a:lvl1pPr>
            <a:lvl2pPr marL="457200" indent="0" algn="l" defTabSz="914400" rtl="0" eaLnBrk="1" latinLnBrk="0" hangingPunct="1">
              <a:spcBef>
                <a:spcPct val="20000"/>
              </a:spcBef>
              <a:buClr>
                <a:schemeClr val="accent1"/>
              </a:buClr>
              <a:buSzPct val="100000"/>
              <a:buFont typeface="Symbol" pitchFamily="18" charset="2"/>
              <a:buNone/>
              <a:defRPr sz="1200" kern="1200">
                <a:solidFill>
                  <a:schemeClr val="tx2"/>
                </a:solidFill>
                <a:latin typeface="+mn-lt"/>
                <a:ea typeface="+mn-ea"/>
                <a:cs typeface="+mn-cs"/>
              </a:defRPr>
            </a:lvl2pPr>
            <a:lvl3pPr marL="914400" indent="0" algn="l" defTabSz="914400" rtl="0" eaLnBrk="1" latinLnBrk="0" hangingPunct="1">
              <a:spcBef>
                <a:spcPct val="20000"/>
              </a:spcBef>
              <a:buClr>
                <a:schemeClr val="accent1"/>
              </a:buClr>
              <a:buSzPct val="100000"/>
              <a:buFont typeface="Symbol" pitchFamily="18" charset="2"/>
              <a:buNone/>
              <a:defRPr sz="1000" kern="1200">
                <a:solidFill>
                  <a:schemeClr val="tx2"/>
                </a:solidFill>
                <a:latin typeface="+mn-lt"/>
                <a:ea typeface="+mn-ea"/>
                <a:cs typeface="+mn-cs"/>
              </a:defRPr>
            </a:lvl3pPr>
            <a:lvl4pPr marL="1371600" indent="0" algn="l" defTabSz="914400" rtl="0" eaLnBrk="1" latinLnBrk="0" hangingPunct="1">
              <a:spcBef>
                <a:spcPct val="20000"/>
              </a:spcBef>
              <a:buClr>
                <a:schemeClr val="accent1"/>
              </a:buClr>
              <a:buSzPct val="100000"/>
              <a:buFont typeface="Symbol" pitchFamily="18" charset="2"/>
              <a:buNone/>
              <a:defRPr sz="900" kern="1200">
                <a:solidFill>
                  <a:schemeClr val="tx2"/>
                </a:solidFill>
                <a:latin typeface="+mn-lt"/>
                <a:ea typeface="+mn-ea"/>
                <a:cs typeface="+mn-cs"/>
              </a:defRPr>
            </a:lvl4pPr>
            <a:lvl5pPr marL="1828800" indent="0" algn="l" defTabSz="914400" rtl="0" eaLnBrk="1" latinLnBrk="0" hangingPunct="1">
              <a:spcBef>
                <a:spcPct val="20000"/>
              </a:spcBef>
              <a:buClr>
                <a:schemeClr val="accent1"/>
              </a:buClr>
              <a:buSzPct val="100000"/>
              <a:buFont typeface="Symbol" pitchFamily="18" charset="2"/>
              <a:buNone/>
              <a:defRPr sz="900" kern="1200">
                <a:solidFill>
                  <a:schemeClr val="tx2"/>
                </a:solidFill>
                <a:latin typeface="+mn-lt"/>
                <a:ea typeface="+mn-ea"/>
                <a:cs typeface="+mn-cs"/>
              </a:defRPr>
            </a:lvl5pPr>
            <a:lvl6pPr marL="2286000" indent="0" algn="l" defTabSz="914400" rtl="0" eaLnBrk="1" latinLnBrk="0" hangingPunct="1">
              <a:spcBef>
                <a:spcPts val="384"/>
              </a:spcBef>
              <a:buClr>
                <a:schemeClr val="accent1"/>
              </a:buClr>
              <a:buFont typeface="Symbol" pitchFamily="18" charset="2"/>
              <a:buNone/>
              <a:defRPr sz="900" kern="1200">
                <a:solidFill>
                  <a:schemeClr val="tx2"/>
                </a:solidFill>
                <a:latin typeface="+mn-lt"/>
                <a:ea typeface="+mn-ea"/>
                <a:cs typeface="+mn-cs"/>
              </a:defRPr>
            </a:lvl6pPr>
            <a:lvl7pPr marL="2743200" indent="0" algn="l" defTabSz="914400" rtl="0" eaLnBrk="1" latinLnBrk="0" hangingPunct="1">
              <a:spcBef>
                <a:spcPts val="384"/>
              </a:spcBef>
              <a:buClr>
                <a:schemeClr val="accent1"/>
              </a:buClr>
              <a:buFont typeface="Symbol" pitchFamily="18" charset="2"/>
              <a:buNone/>
              <a:defRPr sz="900" kern="1200">
                <a:solidFill>
                  <a:schemeClr val="tx2"/>
                </a:solidFill>
                <a:latin typeface="+mn-lt"/>
                <a:ea typeface="+mn-ea"/>
                <a:cs typeface="+mn-cs"/>
              </a:defRPr>
            </a:lvl7pPr>
            <a:lvl8pPr marL="3200400" indent="0" algn="l" defTabSz="914400" rtl="0" eaLnBrk="1" latinLnBrk="0" hangingPunct="1">
              <a:spcBef>
                <a:spcPts val="384"/>
              </a:spcBef>
              <a:buClr>
                <a:schemeClr val="accent1"/>
              </a:buClr>
              <a:buFont typeface="Symbol" pitchFamily="18" charset="2"/>
              <a:buNone/>
              <a:defRPr sz="900" kern="1200">
                <a:solidFill>
                  <a:schemeClr val="tx2"/>
                </a:solidFill>
                <a:latin typeface="+mn-lt"/>
                <a:ea typeface="+mn-ea"/>
                <a:cs typeface="+mn-cs"/>
              </a:defRPr>
            </a:lvl8pPr>
            <a:lvl9pPr marL="3657600" indent="0" algn="l" defTabSz="914400" rtl="0" eaLnBrk="1" latinLnBrk="0" hangingPunct="1">
              <a:spcBef>
                <a:spcPts val="384"/>
              </a:spcBef>
              <a:buClr>
                <a:schemeClr val="accent1"/>
              </a:buClr>
              <a:buFont typeface="Symbol" pitchFamily="18" charset="2"/>
              <a:buNone/>
              <a:defRPr sz="900" kern="1200">
                <a:solidFill>
                  <a:schemeClr val="tx2"/>
                </a:solidFill>
                <a:latin typeface="+mn-lt"/>
                <a:ea typeface="+mn-ea"/>
                <a:cs typeface="+mn-cs"/>
              </a:defRPr>
            </a:lvl9pPr>
          </a:lstStyle>
          <a:p>
            <a:r>
              <a:rPr lang="en-US" sz="4000" dirty="0"/>
              <a:t>1</a:t>
            </a:r>
            <a:r>
              <a:rPr lang="en-US" sz="4000" dirty="0" smtClean="0"/>
              <a:t>. Physics</a:t>
            </a:r>
            <a:endParaRPr lang="en-US" sz="40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5384" y="3017541"/>
            <a:ext cx="6104586" cy="2295324"/>
          </a:xfrm>
          <a:prstGeom prst="rect">
            <a:avLst/>
          </a:prstGeom>
        </p:spPr>
      </p:pic>
    </p:spTree>
    <p:extLst>
      <p:ext uri="{BB962C8B-B14F-4D97-AF65-F5344CB8AC3E}">
        <p14:creationId xmlns:p14="http://schemas.microsoft.com/office/powerpoint/2010/main" val="8506116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32797" y="2538028"/>
            <a:ext cx="5831419" cy="3991746"/>
          </a:xfrm>
          <a:prstGeom prst="rect">
            <a:avLst/>
          </a:prstGeom>
          <a:noFill/>
          <a:ln>
            <a:noFill/>
          </a:ln>
        </p:spPr>
      </p:pic>
      <p:sp>
        <p:nvSpPr>
          <p:cNvPr id="5" name="Slide Number Placeholder 4"/>
          <p:cNvSpPr>
            <a:spLocks noGrp="1"/>
          </p:cNvSpPr>
          <p:nvPr>
            <p:ph type="sldNum" sz="quarter" idx="12"/>
          </p:nvPr>
        </p:nvSpPr>
        <p:spPr/>
        <p:txBody>
          <a:bodyPr/>
          <a:lstStyle/>
          <a:p>
            <a:fld id="{D57F1E4F-1CFF-5643-939E-217C01CDF565}" type="slidenum">
              <a:rPr lang="en-US" smtClean="0"/>
              <a:pPr/>
              <a:t>32</a:t>
            </a:fld>
            <a:endParaRPr lang="en-US" dirty="0"/>
          </a:p>
        </p:txBody>
      </p:sp>
      <p:sp>
        <p:nvSpPr>
          <p:cNvPr id="2" name="Title 1"/>
          <p:cNvSpPr>
            <a:spLocks noGrp="1"/>
          </p:cNvSpPr>
          <p:nvPr>
            <p:ph type="title"/>
          </p:nvPr>
        </p:nvSpPr>
        <p:spPr/>
        <p:txBody>
          <a:bodyPr/>
          <a:lstStyle/>
          <a:p>
            <a:r>
              <a:rPr lang="en-US" sz="6000" b="1" dirty="0" smtClean="0"/>
              <a:t>Technical</a:t>
            </a:r>
            <a:endParaRPr lang="en-US" sz="6000" b="1" dirty="0"/>
          </a:p>
        </p:txBody>
      </p:sp>
      <p:sp>
        <p:nvSpPr>
          <p:cNvPr id="4" name="Text Placeholder 3"/>
          <p:cNvSpPr>
            <a:spLocks noGrp="1"/>
          </p:cNvSpPr>
          <p:nvPr>
            <p:ph type="body" sz="half" idx="2"/>
          </p:nvPr>
        </p:nvSpPr>
        <p:spPr/>
        <p:txBody>
          <a:bodyPr>
            <a:normAutofit/>
          </a:bodyPr>
          <a:lstStyle/>
          <a:p>
            <a:r>
              <a:rPr lang="en-US" sz="4000" dirty="0" smtClean="0"/>
              <a:t>2. </a:t>
            </a:r>
            <a:r>
              <a:rPr lang="en-US" sz="4000" dirty="0" err="1" smtClean="0"/>
              <a:t>AirGun</a:t>
            </a:r>
            <a:endParaRPr lang="en-US" sz="4000" dirty="0"/>
          </a:p>
        </p:txBody>
      </p:sp>
    </p:spTree>
    <p:extLst>
      <p:ext uri="{BB962C8B-B14F-4D97-AF65-F5344CB8AC3E}">
        <p14:creationId xmlns:p14="http://schemas.microsoft.com/office/powerpoint/2010/main" val="45312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33</a:t>
            </a:fld>
            <a:endParaRPr lang="en-US" dirty="0"/>
          </a:p>
        </p:txBody>
      </p:sp>
      <p:sp>
        <p:nvSpPr>
          <p:cNvPr id="6" name="Text Placeholder 5"/>
          <p:cNvSpPr>
            <a:spLocks noGrp="1"/>
          </p:cNvSpPr>
          <p:nvPr>
            <p:ph type="body" sz="half" idx="2"/>
          </p:nvPr>
        </p:nvSpPr>
        <p:spPr/>
        <p:txBody>
          <a:bodyPr>
            <a:normAutofit/>
          </a:bodyPr>
          <a:lstStyle/>
          <a:p>
            <a:r>
              <a:rPr lang="en-US" sz="4000" dirty="0"/>
              <a:t>3</a:t>
            </a:r>
            <a:r>
              <a:rPr lang="en-US" sz="4000" dirty="0" smtClean="0"/>
              <a:t>. Bubbles</a:t>
            </a:r>
            <a:endParaRPr lang="en-US" sz="4000" dirty="0"/>
          </a:p>
        </p:txBody>
      </p:sp>
      <p:sp>
        <p:nvSpPr>
          <p:cNvPr id="2" name="Title 1"/>
          <p:cNvSpPr>
            <a:spLocks noGrp="1"/>
          </p:cNvSpPr>
          <p:nvPr>
            <p:ph type="title"/>
          </p:nvPr>
        </p:nvSpPr>
        <p:spPr/>
        <p:txBody>
          <a:bodyPr/>
          <a:lstStyle/>
          <a:p>
            <a:r>
              <a:rPr lang="en-US" sz="6000" b="1" dirty="0" smtClean="0"/>
              <a:t>Technical</a:t>
            </a:r>
            <a:endParaRPr lang="en-US" sz="6000" b="1" dirty="0"/>
          </a:p>
        </p:txBody>
      </p:sp>
      <p:pic>
        <p:nvPicPr>
          <p:cNvPr id="5" name="Content Placeholder 4" descr="C:\Users\LeDinhAn\Pictures\moving Bubble.png"/>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6788252" y="2600274"/>
            <a:ext cx="6190063" cy="3867254"/>
          </a:xfrm>
          <a:prstGeom prst="rect">
            <a:avLst/>
          </a:prstGeom>
          <a:noFill/>
          <a:ln>
            <a:noFill/>
          </a:ln>
        </p:spPr>
      </p:pic>
    </p:spTree>
    <p:extLst>
      <p:ext uri="{BB962C8B-B14F-4D97-AF65-F5344CB8AC3E}">
        <p14:creationId xmlns:p14="http://schemas.microsoft.com/office/powerpoint/2010/main" val="186469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511637" y="3538728"/>
            <a:ext cx="1549101" cy="365125"/>
          </a:xfrm>
        </p:spPr>
        <p:txBody>
          <a:bodyPr/>
          <a:lstStyle/>
          <a:p>
            <a:fld id="{D57F1E4F-1CFF-5643-939E-217C01CDF565}" type="slidenum">
              <a:rPr lang="en-US" smtClean="0"/>
              <a:pPr/>
              <a:t>34</a:t>
            </a:fld>
            <a:endParaRPr lang="en-US" dirty="0"/>
          </a:p>
        </p:txBody>
      </p:sp>
      <p:sp>
        <p:nvSpPr>
          <p:cNvPr id="4" name="Text Placeholder 3"/>
          <p:cNvSpPr>
            <a:spLocks noGrp="1"/>
          </p:cNvSpPr>
          <p:nvPr>
            <p:ph type="body" sz="half" idx="2"/>
          </p:nvPr>
        </p:nvSpPr>
        <p:spPr/>
        <p:txBody>
          <a:bodyPr/>
          <a:lstStyle/>
          <a:p>
            <a:r>
              <a:rPr lang="en-US" sz="4000" dirty="0"/>
              <a:t>4</a:t>
            </a:r>
            <a:r>
              <a:rPr lang="en-US" sz="4000" dirty="0" smtClean="0"/>
              <a:t>. Picking</a:t>
            </a:r>
            <a:endParaRPr lang="en-US" sz="4000" dirty="0"/>
          </a:p>
        </p:txBody>
      </p:sp>
      <p:sp>
        <p:nvSpPr>
          <p:cNvPr id="2" name="Title 1"/>
          <p:cNvSpPr>
            <a:spLocks noGrp="1"/>
          </p:cNvSpPr>
          <p:nvPr>
            <p:ph type="title"/>
          </p:nvPr>
        </p:nvSpPr>
        <p:spPr/>
        <p:txBody>
          <a:bodyPr/>
          <a:lstStyle/>
          <a:p>
            <a:r>
              <a:rPr lang="en-US" sz="6000" b="1" dirty="0" smtClean="0"/>
              <a:t>Technical</a:t>
            </a:r>
            <a:endParaRPr lang="en-US" sz="6000" b="1" dirty="0"/>
          </a:p>
        </p:txBody>
      </p:sp>
      <p:sp>
        <p:nvSpPr>
          <p:cNvPr id="3" name="Content Placeholder 2"/>
          <p:cNvSpPr>
            <a:spLocks noGrp="1"/>
          </p:cNvSpPr>
          <p:nvPr>
            <p:ph idx="1"/>
          </p:nvPr>
        </p:nvSpPr>
        <p:spPr>
          <a:xfrm>
            <a:off x="7164947" y="2434749"/>
            <a:ext cx="3809516" cy="577403"/>
          </a:xfrm>
        </p:spPr>
        <p:txBody>
          <a:bodyPr/>
          <a:lstStyle/>
          <a:p>
            <a:r>
              <a:rPr lang="en-US" dirty="0" smtClean="0"/>
              <a:t>Use Ray-Casting</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1" y="3012152"/>
            <a:ext cx="6183522" cy="3580116"/>
          </a:xfrm>
          <a:prstGeom prst="rect">
            <a:avLst/>
          </a:prstGeom>
        </p:spPr>
      </p:pic>
    </p:spTree>
    <p:extLst>
      <p:ext uri="{BB962C8B-B14F-4D97-AF65-F5344CB8AC3E}">
        <p14:creationId xmlns:p14="http://schemas.microsoft.com/office/powerpoint/2010/main" val="409352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7432020" y="2691538"/>
            <a:ext cx="4631192" cy="3989521"/>
          </a:xfrm>
          <a:prstGeom prst="rect">
            <a:avLst/>
          </a:prstGeom>
          <a:noFill/>
          <a:ln>
            <a:noFill/>
          </a:ln>
        </p:spPr>
      </p:pic>
      <p:sp>
        <p:nvSpPr>
          <p:cNvPr id="5" name="Slide Number Placeholder 4"/>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3862588" y="2599126"/>
            <a:ext cx="3958823" cy="4174347"/>
          </a:xfrm>
          <a:prstGeom prst="rect">
            <a:avLst/>
          </a:prstGeom>
          <a:noFill/>
          <a:ln>
            <a:noFill/>
          </a:ln>
        </p:spPr>
      </p:pic>
      <p:sp>
        <p:nvSpPr>
          <p:cNvPr id="2" name="Title 1"/>
          <p:cNvSpPr>
            <a:spLocks noGrp="1"/>
          </p:cNvSpPr>
          <p:nvPr>
            <p:ph type="title"/>
          </p:nvPr>
        </p:nvSpPr>
        <p:spPr/>
        <p:txBody>
          <a:bodyPr/>
          <a:lstStyle/>
          <a:p>
            <a:r>
              <a:rPr lang="en-US" sz="6000" b="1" dirty="0" smtClean="0"/>
              <a:t>Technical</a:t>
            </a:r>
            <a:endParaRPr lang="en-US" sz="6000" b="1" dirty="0"/>
          </a:p>
        </p:txBody>
      </p:sp>
      <p:sp>
        <p:nvSpPr>
          <p:cNvPr id="9" name="Text Placeholder 5"/>
          <p:cNvSpPr txBox="1">
            <a:spLocks/>
          </p:cNvSpPr>
          <p:nvPr/>
        </p:nvSpPr>
        <p:spPr>
          <a:xfrm>
            <a:off x="1371600" y="3733801"/>
            <a:ext cx="4470400" cy="1905001"/>
          </a:xfrm>
          <a:prstGeom prst="rect">
            <a:avLst/>
          </a:prstGeom>
        </p:spPr>
        <p:txBody>
          <a:bodyPr vert="horz" lIns="91440" tIns="45720" rIns="91440" bIns="45720" rtlCol="0" anchor="t">
            <a:normAutofit/>
          </a:bodyPr>
          <a:lstStyle>
            <a:lvl1pPr marL="0" indent="0" algn="l" defTabSz="914400" rtl="0" eaLnBrk="1" latinLnBrk="0" hangingPunct="1">
              <a:spcBef>
                <a:spcPts val="0"/>
              </a:spcBef>
              <a:spcAft>
                <a:spcPts val="600"/>
              </a:spcAft>
              <a:buClr>
                <a:schemeClr val="accent1"/>
              </a:buClr>
              <a:buSzPct val="100000"/>
              <a:buFont typeface="Symbol" pitchFamily="18" charset="2"/>
              <a:buNone/>
              <a:defRPr sz="1800" kern="1200">
                <a:solidFill>
                  <a:schemeClr val="tx2"/>
                </a:solidFill>
                <a:latin typeface="+mn-lt"/>
                <a:ea typeface="+mn-ea"/>
                <a:cs typeface="+mn-cs"/>
              </a:defRPr>
            </a:lvl1pPr>
            <a:lvl2pPr marL="457200" indent="0" algn="l" defTabSz="914400" rtl="0" eaLnBrk="1" latinLnBrk="0" hangingPunct="1">
              <a:spcBef>
                <a:spcPct val="20000"/>
              </a:spcBef>
              <a:buClr>
                <a:schemeClr val="accent1"/>
              </a:buClr>
              <a:buSzPct val="100000"/>
              <a:buFont typeface="Symbol" pitchFamily="18" charset="2"/>
              <a:buNone/>
              <a:defRPr sz="1200" kern="1200">
                <a:solidFill>
                  <a:schemeClr val="tx2"/>
                </a:solidFill>
                <a:latin typeface="+mn-lt"/>
                <a:ea typeface="+mn-ea"/>
                <a:cs typeface="+mn-cs"/>
              </a:defRPr>
            </a:lvl2pPr>
            <a:lvl3pPr marL="914400" indent="0" algn="l" defTabSz="914400" rtl="0" eaLnBrk="1" latinLnBrk="0" hangingPunct="1">
              <a:spcBef>
                <a:spcPct val="20000"/>
              </a:spcBef>
              <a:buClr>
                <a:schemeClr val="accent1"/>
              </a:buClr>
              <a:buSzPct val="100000"/>
              <a:buFont typeface="Symbol" pitchFamily="18" charset="2"/>
              <a:buNone/>
              <a:defRPr sz="1000" kern="1200">
                <a:solidFill>
                  <a:schemeClr val="tx2"/>
                </a:solidFill>
                <a:latin typeface="+mn-lt"/>
                <a:ea typeface="+mn-ea"/>
                <a:cs typeface="+mn-cs"/>
              </a:defRPr>
            </a:lvl3pPr>
            <a:lvl4pPr marL="1371600" indent="0" algn="l" defTabSz="914400" rtl="0" eaLnBrk="1" latinLnBrk="0" hangingPunct="1">
              <a:spcBef>
                <a:spcPct val="20000"/>
              </a:spcBef>
              <a:buClr>
                <a:schemeClr val="accent1"/>
              </a:buClr>
              <a:buSzPct val="100000"/>
              <a:buFont typeface="Symbol" pitchFamily="18" charset="2"/>
              <a:buNone/>
              <a:defRPr sz="900" kern="1200">
                <a:solidFill>
                  <a:schemeClr val="tx2"/>
                </a:solidFill>
                <a:latin typeface="+mn-lt"/>
                <a:ea typeface="+mn-ea"/>
                <a:cs typeface="+mn-cs"/>
              </a:defRPr>
            </a:lvl4pPr>
            <a:lvl5pPr marL="1828800" indent="0" algn="l" defTabSz="914400" rtl="0" eaLnBrk="1" latinLnBrk="0" hangingPunct="1">
              <a:spcBef>
                <a:spcPct val="20000"/>
              </a:spcBef>
              <a:buClr>
                <a:schemeClr val="accent1"/>
              </a:buClr>
              <a:buSzPct val="100000"/>
              <a:buFont typeface="Symbol" pitchFamily="18" charset="2"/>
              <a:buNone/>
              <a:defRPr sz="900" kern="1200">
                <a:solidFill>
                  <a:schemeClr val="tx2"/>
                </a:solidFill>
                <a:latin typeface="+mn-lt"/>
                <a:ea typeface="+mn-ea"/>
                <a:cs typeface="+mn-cs"/>
              </a:defRPr>
            </a:lvl5pPr>
            <a:lvl6pPr marL="2286000" indent="0" algn="l" defTabSz="914400" rtl="0" eaLnBrk="1" latinLnBrk="0" hangingPunct="1">
              <a:spcBef>
                <a:spcPts val="384"/>
              </a:spcBef>
              <a:buClr>
                <a:schemeClr val="accent1"/>
              </a:buClr>
              <a:buFont typeface="Symbol" pitchFamily="18" charset="2"/>
              <a:buNone/>
              <a:defRPr sz="900" kern="1200">
                <a:solidFill>
                  <a:schemeClr val="tx2"/>
                </a:solidFill>
                <a:latin typeface="+mn-lt"/>
                <a:ea typeface="+mn-ea"/>
                <a:cs typeface="+mn-cs"/>
              </a:defRPr>
            </a:lvl6pPr>
            <a:lvl7pPr marL="2743200" indent="0" algn="l" defTabSz="914400" rtl="0" eaLnBrk="1" latinLnBrk="0" hangingPunct="1">
              <a:spcBef>
                <a:spcPts val="384"/>
              </a:spcBef>
              <a:buClr>
                <a:schemeClr val="accent1"/>
              </a:buClr>
              <a:buFont typeface="Symbol" pitchFamily="18" charset="2"/>
              <a:buNone/>
              <a:defRPr sz="900" kern="1200">
                <a:solidFill>
                  <a:schemeClr val="tx2"/>
                </a:solidFill>
                <a:latin typeface="+mn-lt"/>
                <a:ea typeface="+mn-ea"/>
                <a:cs typeface="+mn-cs"/>
              </a:defRPr>
            </a:lvl7pPr>
            <a:lvl8pPr marL="3200400" indent="0" algn="l" defTabSz="914400" rtl="0" eaLnBrk="1" latinLnBrk="0" hangingPunct="1">
              <a:spcBef>
                <a:spcPts val="384"/>
              </a:spcBef>
              <a:buClr>
                <a:schemeClr val="accent1"/>
              </a:buClr>
              <a:buFont typeface="Symbol" pitchFamily="18" charset="2"/>
              <a:buNone/>
              <a:defRPr sz="900" kern="1200">
                <a:solidFill>
                  <a:schemeClr val="tx2"/>
                </a:solidFill>
                <a:latin typeface="+mn-lt"/>
                <a:ea typeface="+mn-ea"/>
                <a:cs typeface="+mn-cs"/>
              </a:defRPr>
            </a:lvl8pPr>
            <a:lvl9pPr marL="3657600" indent="0" algn="l" defTabSz="914400" rtl="0" eaLnBrk="1" latinLnBrk="0" hangingPunct="1">
              <a:spcBef>
                <a:spcPts val="384"/>
              </a:spcBef>
              <a:buClr>
                <a:schemeClr val="accent1"/>
              </a:buClr>
              <a:buFont typeface="Symbol" pitchFamily="18" charset="2"/>
              <a:buNone/>
              <a:defRPr sz="900" kern="1200">
                <a:solidFill>
                  <a:schemeClr val="tx2"/>
                </a:solidFill>
                <a:latin typeface="+mn-lt"/>
                <a:ea typeface="+mn-ea"/>
                <a:cs typeface="+mn-cs"/>
              </a:defRPr>
            </a:lvl9pPr>
          </a:lstStyle>
          <a:p>
            <a:r>
              <a:rPr lang="en-US" sz="4000" dirty="0"/>
              <a:t>5</a:t>
            </a:r>
            <a:r>
              <a:rPr lang="en-US" sz="4000" dirty="0" smtClean="0"/>
              <a:t>. Fish’s motion</a:t>
            </a:r>
            <a:endParaRPr lang="en-US" sz="4000" dirty="0"/>
          </a:p>
        </p:txBody>
      </p:sp>
    </p:spTree>
    <p:extLst>
      <p:ext uri="{BB962C8B-B14F-4D97-AF65-F5344CB8AC3E}">
        <p14:creationId xmlns:p14="http://schemas.microsoft.com/office/powerpoint/2010/main" val="374077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57F1E4F-1CFF-5643-939E-217C01CDF565}" type="slidenum">
              <a:rPr lang="en-US" smtClean="0"/>
              <a:pPr/>
              <a:t>36</a:t>
            </a:fld>
            <a:endParaRPr lang="en-US" dirty="0"/>
          </a:p>
        </p:txBody>
      </p:sp>
      <p:sp>
        <p:nvSpPr>
          <p:cNvPr id="2" name="Title 1"/>
          <p:cNvSpPr>
            <a:spLocks noGrp="1"/>
          </p:cNvSpPr>
          <p:nvPr>
            <p:ph type="title"/>
          </p:nvPr>
        </p:nvSpPr>
        <p:spPr/>
        <p:txBody>
          <a:bodyPr/>
          <a:lstStyle/>
          <a:p>
            <a:endParaRPr lang="en-US" sz="6000" b="1" dirty="0"/>
          </a:p>
        </p:txBody>
      </p:sp>
      <p:sp>
        <p:nvSpPr>
          <p:cNvPr id="9" name="Text Placeholder 5"/>
          <p:cNvSpPr txBox="1">
            <a:spLocks/>
          </p:cNvSpPr>
          <p:nvPr/>
        </p:nvSpPr>
        <p:spPr>
          <a:xfrm>
            <a:off x="1371600" y="3733801"/>
            <a:ext cx="4470400" cy="1905001"/>
          </a:xfrm>
          <a:prstGeom prst="rect">
            <a:avLst/>
          </a:prstGeom>
        </p:spPr>
        <p:txBody>
          <a:bodyPr vert="horz" lIns="91440" tIns="45720" rIns="91440" bIns="45720" rtlCol="0" anchor="t">
            <a:normAutofit/>
          </a:bodyPr>
          <a:lstStyle>
            <a:lvl1pPr marL="0" indent="0" algn="l" defTabSz="914400" rtl="0" eaLnBrk="1" latinLnBrk="0" hangingPunct="1">
              <a:spcBef>
                <a:spcPts val="0"/>
              </a:spcBef>
              <a:spcAft>
                <a:spcPts val="600"/>
              </a:spcAft>
              <a:buClr>
                <a:schemeClr val="accent1"/>
              </a:buClr>
              <a:buSzPct val="100000"/>
              <a:buFont typeface="Symbol" pitchFamily="18" charset="2"/>
              <a:buNone/>
              <a:defRPr sz="1800" kern="1200">
                <a:solidFill>
                  <a:schemeClr val="tx2"/>
                </a:solidFill>
                <a:latin typeface="+mn-lt"/>
                <a:ea typeface="+mn-ea"/>
                <a:cs typeface="+mn-cs"/>
              </a:defRPr>
            </a:lvl1pPr>
            <a:lvl2pPr marL="457200" indent="0" algn="l" defTabSz="914400" rtl="0" eaLnBrk="1" latinLnBrk="0" hangingPunct="1">
              <a:spcBef>
                <a:spcPct val="20000"/>
              </a:spcBef>
              <a:buClr>
                <a:schemeClr val="accent1"/>
              </a:buClr>
              <a:buSzPct val="100000"/>
              <a:buFont typeface="Symbol" pitchFamily="18" charset="2"/>
              <a:buNone/>
              <a:defRPr sz="1200" kern="1200">
                <a:solidFill>
                  <a:schemeClr val="tx2"/>
                </a:solidFill>
                <a:latin typeface="+mn-lt"/>
                <a:ea typeface="+mn-ea"/>
                <a:cs typeface="+mn-cs"/>
              </a:defRPr>
            </a:lvl2pPr>
            <a:lvl3pPr marL="914400" indent="0" algn="l" defTabSz="914400" rtl="0" eaLnBrk="1" latinLnBrk="0" hangingPunct="1">
              <a:spcBef>
                <a:spcPct val="20000"/>
              </a:spcBef>
              <a:buClr>
                <a:schemeClr val="accent1"/>
              </a:buClr>
              <a:buSzPct val="100000"/>
              <a:buFont typeface="Symbol" pitchFamily="18" charset="2"/>
              <a:buNone/>
              <a:defRPr sz="1000" kern="1200">
                <a:solidFill>
                  <a:schemeClr val="tx2"/>
                </a:solidFill>
                <a:latin typeface="+mn-lt"/>
                <a:ea typeface="+mn-ea"/>
                <a:cs typeface="+mn-cs"/>
              </a:defRPr>
            </a:lvl3pPr>
            <a:lvl4pPr marL="1371600" indent="0" algn="l" defTabSz="914400" rtl="0" eaLnBrk="1" latinLnBrk="0" hangingPunct="1">
              <a:spcBef>
                <a:spcPct val="20000"/>
              </a:spcBef>
              <a:buClr>
                <a:schemeClr val="accent1"/>
              </a:buClr>
              <a:buSzPct val="100000"/>
              <a:buFont typeface="Symbol" pitchFamily="18" charset="2"/>
              <a:buNone/>
              <a:defRPr sz="900" kern="1200">
                <a:solidFill>
                  <a:schemeClr val="tx2"/>
                </a:solidFill>
                <a:latin typeface="+mn-lt"/>
                <a:ea typeface="+mn-ea"/>
                <a:cs typeface="+mn-cs"/>
              </a:defRPr>
            </a:lvl4pPr>
            <a:lvl5pPr marL="1828800" indent="0" algn="l" defTabSz="914400" rtl="0" eaLnBrk="1" latinLnBrk="0" hangingPunct="1">
              <a:spcBef>
                <a:spcPct val="20000"/>
              </a:spcBef>
              <a:buClr>
                <a:schemeClr val="accent1"/>
              </a:buClr>
              <a:buSzPct val="100000"/>
              <a:buFont typeface="Symbol" pitchFamily="18" charset="2"/>
              <a:buNone/>
              <a:defRPr sz="900" kern="1200">
                <a:solidFill>
                  <a:schemeClr val="tx2"/>
                </a:solidFill>
                <a:latin typeface="+mn-lt"/>
                <a:ea typeface="+mn-ea"/>
                <a:cs typeface="+mn-cs"/>
              </a:defRPr>
            </a:lvl5pPr>
            <a:lvl6pPr marL="2286000" indent="0" algn="l" defTabSz="914400" rtl="0" eaLnBrk="1" latinLnBrk="0" hangingPunct="1">
              <a:spcBef>
                <a:spcPts val="384"/>
              </a:spcBef>
              <a:buClr>
                <a:schemeClr val="accent1"/>
              </a:buClr>
              <a:buFont typeface="Symbol" pitchFamily="18" charset="2"/>
              <a:buNone/>
              <a:defRPr sz="900" kern="1200">
                <a:solidFill>
                  <a:schemeClr val="tx2"/>
                </a:solidFill>
                <a:latin typeface="+mn-lt"/>
                <a:ea typeface="+mn-ea"/>
                <a:cs typeface="+mn-cs"/>
              </a:defRPr>
            </a:lvl6pPr>
            <a:lvl7pPr marL="2743200" indent="0" algn="l" defTabSz="914400" rtl="0" eaLnBrk="1" latinLnBrk="0" hangingPunct="1">
              <a:spcBef>
                <a:spcPts val="384"/>
              </a:spcBef>
              <a:buClr>
                <a:schemeClr val="accent1"/>
              </a:buClr>
              <a:buFont typeface="Symbol" pitchFamily="18" charset="2"/>
              <a:buNone/>
              <a:defRPr sz="900" kern="1200">
                <a:solidFill>
                  <a:schemeClr val="tx2"/>
                </a:solidFill>
                <a:latin typeface="+mn-lt"/>
                <a:ea typeface="+mn-ea"/>
                <a:cs typeface="+mn-cs"/>
              </a:defRPr>
            </a:lvl7pPr>
            <a:lvl8pPr marL="3200400" indent="0" algn="l" defTabSz="914400" rtl="0" eaLnBrk="1" latinLnBrk="0" hangingPunct="1">
              <a:spcBef>
                <a:spcPts val="384"/>
              </a:spcBef>
              <a:buClr>
                <a:schemeClr val="accent1"/>
              </a:buClr>
              <a:buFont typeface="Symbol" pitchFamily="18" charset="2"/>
              <a:buNone/>
              <a:defRPr sz="900" kern="1200">
                <a:solidFill>
                  <a:schemeClr val="tx2"/>
                </a:solidFill>
                <a:latin typeface="+mn-lt"/>
                <a:ea typeface="+mn-ea"/>
                <a:cs typeface="+mn-cs"/>
              </a:defRPr>
            </a:lvl8pPr>
            <a:lvl9pPr marL="3657600" indent="0" algn="l" defTabSz="914400" rtl="0" eaLnBrk="1" latinLnBrk="0" hangingPunct="1">
              <a:spcBef>
                <a:spcPts val="384"/>
              </a:spcBef>
              <a:buClr>
                <a:schemeClr val="accent1"/>
              </a:buClr>
              <a:buFont typeface="Symbol" pitchFamily="18" charset="2"/>
              <a:buNone/>
              <a:defRPr sz="900" kern="1200">
                <a:solidFill>
                  <a:schemeClr val="tx2"/>
                </a:solidFill>
                <a:latin typeface="+mn-lt"/>
                <a:ea typeface="+mn-ea"/>
                <a:cs typeface="+mn-cs"/>
              </a:defRPr>
            </a:lvl9pPr>
          </a:lstStyle>
          <a:p>
            <a:endParaRPr lang="en-US" sz="4000" dirty="0"/>
          </a:p>
        </p:txBody>
      </p:sp>
      <p:pic>
        <p:nvPicPr>
          <p:cNvPr id="8"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6574" y="3509799"/>
            <a:ext cx="4382112" cy="2353004"/>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603" y="2595824"/>
            <a:ext cx="4304762" cy="4180953"/>
          </a:xfrm>
          <a:prstGeom prst="rect">
            <a:avLst/>
          </a:prstGeom>
        </p:spPr>
      </p:pic>
    </p:spTree>
    <p:extLst>
      <p:ext uri="{BB962C8B-B14F-4D97-AF65-F5344CB8AC3E}">
        <p14:creationId xmlns:p14="http://schemas.microsoft.com/office/powerpoint/2010/main" val="124992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57F1E4F-1CFF-5643-939E-217C01CDF565}" type="slidenum">
              <a:rPr lang="en-US" smtClean="0"/>
              <a:pPr/>
              <a:t>37</a:t>
            </a:fld>
            <a:endParaRPr lang="en-US" dirty="0"/>
          </a:p>
        </p:txBody>
      </p:sp>
      <p:sp>
        <p:nvSpPr>
          <p:cNvPr id="4" name="Text Placeholder 3"/>
          <p:cNvSpPr>
            <a:spLocks noGrp="1"/>
          </p:cNvSpPr>
          <p:nvPr>
            <p:ph type="body" sz="half" idx="2"/>
          </p:nvPr>
        </p:nvSpPr>
        <p:spPr/>
        <p:txBody>
          <a:bodyPr/>
          <a:lstStyle/>
          <a:p>
            <a:r>
              <a:rPr lang="en-US" sz="4000" dirty="0"/>
              <a:t>6</a:t>
            </a:r>
            <a:r>
              <a:rPr lang="en-US" sz="4000" dirty="0" smtClean="0"/>
              <a:t>. Water Caustic</a:t>
            </a:r>
            <a:endParaRPr lang="en-US" sz="4000" dirty="0"/>
          </a:p>
        </p:txBody>
      </p:sp>
      <p:sp>
        <p:nvSpPr>
          <p:cNvPr id="2" name="Title 1"/>
          <p:cNvSpPr>
            <a:spLocks noGrp="1"/>
          </p:cNvSpPr>
          <p:nvPr>
            <p:ph type="title"/>
          </p:nvPr>
        </p:nvSpPr>
        <p:spPr/>
        <p:txBody>
          <a:bodyPr/>
          <a:lstStyle/>
          <a:p>
            <a:r>
              <a:rPr lang="en-US" sz="6000" b="1" dirty="0" smtClean="0"/>
              <a:t>Technical</a:t>
            </a:r>
            <a:endParaRPr lang="en-US" sz="6000" b="1"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11970" y="2910625"/>
            <a:ext cx="3523712" cy="3776769"/>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7672" y="2910625"/>
            <a:ext cx="3555375" cy="3779696"/>
          </a:xfrm>
          <a:prstGeom prst="rect">
            <a:avLst/>
          </a:prstGeom>
        </p:spPr>
      </p:pic>
    </p:spTree>
    <p:extLst>
      <p:ext uri="{BB962C8B-B14F-4D97-AF65-F5344CB8AC3E}">
        <p14:creationId xmlns:p14="http://schemas.microsoft.com/office/powerpoint/2010/main" val="1260961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768" y="2289302"/>
            <a:ext cx="4372708" cy="429718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0523" y="2711333"/>
            <a:ext cx="6236677" cy="3946568"/>
          </a:xfrm>
          <a:prstGeom prst="rect">
            <a:avLst/>
          </a:prstGeom>
        </p:spPr>
      </p:pic>
    </p:spTree>
    <p:extLst>
      <p:ext uri="{BB962C8B-B14F-4D97-AF65-F5344CB8AC3E}">
        <p14:creationId xmlns:p14="http://schemas.microsoft.com/office/powerpoint/2010/main" val="18969666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57F1E4F-1CFF-5643-939E-217C01CDF565}" type="slidenum">
              <a:rPr lang="en-US" smtClean="0"/>
              <a:pPr/>
              <a:t>39</a:t>
            </a:fld>
            <a:endParaRPr lang="en-US" dirty="0"/>
          </a:p>
        </p:txBody>
      </p:sp>
      <p:sp>
        <p:nvSpPr>
          <p:cNvPr id="4" name="Text Placeholder 3"/>
          <p:cNvSpPr>
            <a:spLocks noGrp="1"/>
          </p:cNvSpPr>
          <p:nvPr>
            <p:ph type="body" sz="half" idx="2"/>
          </p:nvPr>
        </p:nvSpPr>
        <p:spPr/>
        <p:txBody>
          <a:bodyPr/>
          <a:lstStyle/>
          <a:p>
            <a:r>
              <a:rPr lang="en-US" sz="4000" dirty="0" smtClean="0"/>
              <a:t>7. Accelerometer</a:t>
            </a:r>
            <a:endParaRPr lang="en-US" sz="4000" dirty="0"/>
          </a:p>
        </p:txBody>
      </p:sp>
      <p:sp>
        <p:nvSpPr>
          <p:cNvPr id="2" name="Title 1"/>
          <p:cNvSpPr>
            <a:spLocks noGrp="1"/>
          </p:cNvSpPr>
          <p:nvPr>
            <p:ph type="title"/>
          </p:nvPr>
        </p:nvSpPr>
        <p:spPr/>
        <p:txBody>
          <a:bodyPr/>
          <a:lstStyle/>
          <a:p>
            <a:r>
              <a:rPr lang="en-US" sz="6000" b="1" dirty="0" smtClean="0"/>
              <a:t>Technical</a:t>
            </a:r>
            <a:endParaRPr lang="en-US" sz="6000" b="1" dirty="0"/>
          </a:p>
        </p:txBody>
      </p:sp>
      <p:sp>
        <p:nvSpPr>
          <p:cNvPr id="3" name="Content Placeholder 2"/>
          <p:cNvSpPr>
            <a:spLocks noGrp="1"/>
          </p:cNvSpPr>
          <p:nvPr>
            <p:ph idx="1"/>
          </p:nvPr>
        </p:nvSpPr>
        <p:spPr>
          <a:xfrm>
            <a:off x="5815754" y="2473569"/>
            <a:ext cx="5205435" cy="1195754"/>
          </a:xfrm>
        </p:spPr>
        <p:txBody>
          <a:bodyPr/>
          <a:lstStyle/>
          <a:p>
            <a:r>
              <a:rPr lang="en-US" dirty="0" smtClean="0"/>
              <a:t>Sensor event listener</a:t>
            </a:r>
            <a:endParaRPr lang="en-US" dirty="0"/>
          </a:p>
        </p:txBody>
      </p:sp>
      <p:pic>
        <p:nvPicPr>
          <p:cNvPr id="6" name="Content Placeholder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2583" y="3165752"/>
            <a:ext cx="5533294" cy="3807070"/>
          </a:xfrm>
          <a:prstGeom prst="rect">
            <a:avLst/>
          </a:prstGeom>
        </p:spPr>
      </p:pic>
    </p:spTree>
    <p:extLst>
      <p:ext uri="{BB962C8B-B14F-4D97-AF65-F5344CB8AC3E}">
        <p14:creationId xmlns:p14="http://schemas.microsoft.com/office/powerpoint/2010/main" val="2632000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subTitle" idx="1"/>
          </p:nvPr>
        </p:nvSpPr>
        <p:spPr>
          <a:xfrm>
            <a:off x="627597" y="2087266"/>
            <a:ext cx="10933925" cy="1645920"/>
          </a:xfrm>
        </p:spPr>
        <p:txBody>
          <a:bodyPr anchor="b" anchorCtr="0">
            <a:noAutofit/>
          </a:bodyPr>
          <a:lstStyle/>
          <a:p>
            <a:pPr marL="0" indent="0" algn="ctr">
              <a:lnSpc>
                <a:spcPct val="80000"/>
              </a:lnSpc>
              <a:spcBef>
                <a:spcPct val="0"/>
              </a:spcBef>
            </a:pPr>
            <a:r>
              <a:rPr lang="en-US" sz="9600" spc="-120" dirty="0" smtClean="0">
                <a:ea typeface="+mj-ea"/>
                <a:cs typeface="+mj-cs"/>
              </a:rPr>
              <a:t>DESIGN</a:t>
            </a:r>
            <a:endParaRPr lang="en-US" sz="9600" spc="-120" dirty="0">
              <a:solidFill>
                <a:srgbClr val="FFFFFF"/>
              </a:solidFill>
              <a:ea typeface="+mj-ea"/>
              <a:cs typeface="+mj-cs"/>
            </a:endParaRPr>
          </a:p>
        </p:txBody>
      </p:sp>
    </p:spTree>
    <p:extLst>
      <p:ext uri="{BB962C8B-B14F-4D97-AF65-F5344CB8AC3E}">
        <p14:creationId xmlns:p14="http://schemas.microsoft.com/office/powerpoint/2010/main" val="1371007379"/>
      </p:ext>
    </p:extLst>
  </p:cSld>
  <p:clrMapOvr>
    <a:masterClrMapping/>
  </p:clrMapOvr>
  <mc:AlternateContent xmlns:mc="http://schemas.openxmlformats.org/markup-compatibility/2006" xmlns:p14="http://schemas.microsoft.com/office/powerpoint/2010/main">
    <mc:Choice Requires="p14">
      <p:transition spd="slow" advClick="0">
        <p14:reveal/>
      </p:transition>
    </mc:Choice>
    <mc:Fallback xmlns="">
      <p:transition spd="slow" advClick="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40</a:t>
            </a:fld>
            <a:endParaRPr lang="en-US" dirty="0"/>
          </a:p>
        </p:txBody>
      </p:sp>
      <p:sp>
        <p:nvSpPr>
          <p:cNvPr id="5" name="Content Placeholder 4"/>
          <p:cNvSpPr>
            <a:spLocks noGrp="1"/>
          </p:cNvSpPr>
          <p:nvPr>
            <p:ph idx="1"/>
          </p:nvPr>
        </p:nvSpPr>
        <p:spPr>
          <a:xfrm>
            <a:off x="536109" y="2552955"/>
            <a:ext cx="4474803" cy="1116837"/>
          </a:xfrm>
        </p:spPr>
        <p:txBody>
          <a:bodyPr>
            <a:normAutofit/>
          </a:bodyPr>
          <a:lstStyle/>
          <a:p>
            <a:pPr marL="137160" indent="0">
              <a:buNone/>
            </a:pPr>
            <a:r>
              <a:rPr lang="en-US" sz="5400" b="1" dirty="0" smtClean="0"/>
              <a:t>Description</a:t>
            </a:r>
            <a:endParaRPr lang="en-US" sz="5400" b="1" dirty="0"/>
          </a:p>
          <a:p>
            <a:endParaRPr lang="en-US" dirty="0"/>
          </a:p>
        </p:txBody>
      </p:sp>
      <p:sp>
        <p:nvSpPr>
          <p:cNvPr id="8" name="Content Placeholder 2"/>
          <p:cNvSpPr txBox="1">
            <a:spLocks/>
          </p:cNvSpPr>
          <p:nvPr/>
        </p:nvSpPr>
        <p:spPr>
          <a:xfrm>
            <a:off x="5669279" y="2548961"/>
            <a:ext cx="5702765" cy="3880773"/>
          </a:xfrm>
          <a:prstGeom prst="rect">
            <a:avLst/>
          </a:prstGeom>
          <a:ln>
            <a:solidFill>
              <a:schemeClr val="bg1"/>
            </a:solidFill>
          </a:ln>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4800" dirty="0" smtClean="0">
                <a:solidFill>
                  <a:schemeClr val="tx1"/>
                </a:solidFill>
              </a:rPr>
              <a:t>Design</a:t>
            </a:r>
          </a:p>
          <a:p>
            <a:r>
              <a:rPr lang="en-US" sz="4800" dirty="0" smtClean="0">
                <a:solidFill>
                  <a:schemeClr val="tx1"/>
                </a:solidFill>
              </a:rPr>
              <a:t>Technical</a:t>
            </a:r>
            <a:endParaRPr lang="en-US" sz="4800" dirty="0" smtClean="0">
              <a:solidFill>
                <a:schemeClr val="tx1"/>
              </a:solidFill>
            </a:endParaRPr>
          </a:p>
          <a:p>
            <a:r>
              <a:rPr lang="en-US" sz="4800" b="1" dirty="0" smtClean="0">
                <a:solidFill>
                  <a:srgbClr val="0070C0"/>
                </a:solidFill>
              </a:rPr>
              <a:t>Solved Bugs</a:t>
            </a:r>
          </a:p>
          <a:p>
            <a:r>
              <a:rPr lang="en-US" sz="4800" b="1" dirty="0" smtClean="0">
                <a:solidFill>
                  <a:srgbClr val="0070C0"/>
                </a:solidFill>
              </a:rPr>
              <a:t>Future Development</a:t>
            </a:r>
          </a:p>
        </p:txBody>
      </p:sp>
      <p:sp>
        <p:nvSpPr>
          <p:cNvPr id="10" name="Title 5"/>
          <p:cNvSpPr txBox="1">
            <a:spLocks/>
          </p:cNvSpPr>
          <p:nvPr/>
        </p:nvSpPr>
        <p:spPr>
          <a:xfrm>
            <a:off x="8136042" y="1489587"/>
            <a:ext cx="3916376" cy="232637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endParaRPr lang="en-US" sz="6600" b="1" dirty="0"/>
          </a:p>
        </p:txBody>
      </p:sp>
    </p:spTree>
    <p:extLst>
      <p:ext uri="{BB962C8B-B14F-4D97-AF65-F5344CB8AC3E}">
        <p14:creationId xmlns:p14="http://schemas.microsoft.com/office/powerpoint/2010/main" val="7052402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endParaRPr lang="en-US" dirty="0"/>
          </a:p>
        </p:txBody>
      </p:sp>
      <p:sp>
        <p:nvSpPr>
          <p:cNvPr id="3" name="Subtitle 2"/>
          <p:cNvSpPr>
            <a:spLocks noGrp="1"/>
          </p:cNvSpPr>
          <p:nvPr>
            <p:ph type="subTitle" idx="1"/>
          </p:nvPr>
        </p:nvSpPr>
        <p:spPr>
          <a:xfrm>
            <a:off x="1380553" y="2446867"/>
            <a:ext cx="9228201" cy="1645920"/>
          </a:xfrm>
        </p:spPr>
        <p:txBody>
          <a:bodyPr>
            <a:noAutofit/>
          </a:bodyPr>
          <a:lstStyle/>
          <a:p>
            <a:r>
              <a:rPr lang="en-US" sz="7200" b="1" dirty="0" smtClean="0">
                <a:solidFill>
                  <a:schemeClr val="bg1"/>
                </a:solidFill>
              </a:rPr>
              <a:t>SOLVED BUGS</a:t>
            </a:r>
            <a:endParaRPr lang="en-US" sz="7200" b="1" dirty="0">
              <a:solidFill>
                <a:schemeClr val="bg1"/>
              </a:solidFill>
            </a:endParaRPr>
          </a:p>
        </p:txBody>
      </p:sp>
    </p:spTree>
    <p:extLst>
      <p:ext uri="{BB962C8B-B14F-4D97-AF65-F5344CB8AC3E}">
        <p14:creationId xmlns:p14="http://schemas.microsoft.com/office/powerpoint/2010/main" val="15575723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mph" presetSubtype="0" fill="hold" grpId="1" nodeType="clickEffect">
                                  <p:stCondLst>
                                    <p:cond delay="0"/>
                                  </p:stCondLst>
                                  <p:iterate type="lt">
                                    <p:tmPct val="0"/>
                                  </p:iterate>
                                  <p:childTnLst>
                                    <p:animScale>
                                      <p:cBhvr>
                                        <p:cTn id="15" dur="500" fill="hold"/>
                                        <p:tgtEl>
                                          <p:spTgt spid="3">
                                            <p:txEl>
                                              <p:pRg st="0" end="0"/>
                                            </p:txEl>
                                          </p:spTgt>
                                        </p:tgtEl>
                                      </p:cBhvr>
                                      <p:by x="400000" y="400000"/>
                                    </p:animScale>
                                  </p:childTnLst>
                                </p:cTn>
                              </p:par>
                              <p:par>
                                <p:cTn id="16" presetID="10" presetClass="exit" presetSubtype="0" fill="hold" grpId="2" nodeType="withEffect">
                                  <p:stCondLst>
                                    <p:cond delay="0"/>
                                  </p:stCondLst>
                                  <p:iterate type="lt">
                                    <p:tmPct val="0"/>
                                  </p:iterate>
                                  <p:childTnLst>
                                    <p:animEffect transition="out" filter="fade">
                                      <p:cBhvr>
                                        <p:cTn id="17" dur="500"/>
                                        <p:tgtEl>
                                          <p:spTgt spid="3">
                                            <p:txEl>
                                              <p:pRg st="0" end="0"/>
                                            </p:txEl>
                                          </p:spTgt>
                                        </p:tgtEl>
                                      </p:cBhvr>
                                    </p:animEffect>
                                    <p:set>
                                      <p:cBhvr>
                                        <p:cTn id="18"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allAtOnce"/>
      <p:bldP spid="3" grpId="2"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57F1E4F-1CFF-5643-939E-217C01CDF565}" type="slidenum">
              <a:rPr lang="en-US" smtClean="0"/>
              <a:pPr/>
              <a:t>42</a:t>
            </a:fld>
            <a:endParaRPr lang="en-US" dirty="0"/>
          </a:p>
        </p:txBody>
      </p:sp>
      <p:sp>
        <p:nvSpPr>
          <p:cNvPr id="5" name="Text Placeholder 4"/>
          <p:cNvSpPr>
            <a:spLocks noGrp="1"/>
          </p:cNvSpPr>
          <p:nvPr>
            <p:ph type="body" sz="half" idx="2"/>
          </p:nvPr>
        </p:nvSpPr>
        <p:spPr/>
        <p:txBody>
          <a:bodyPr/>
          <a:lstStyle/>
          <a:p>
            <a:endParaRPr lang="en-US"/>
          </a:p>
        </p:txBody>
      </p:sp>
      <p:sp>
        <p:nvSpPr>
          <p:cNvPr id="2" name="Content Placeholder 1"/>
          <p:cNvSpPr>
            <a:spLocks noGrp="1"/>
          </p:cNvSpPr>
          <p:nvPr>
            <p:ph idx="1"/>
          </p:nvPr>
        </p:nvSpPr>
        <p:spPr>
          <a:xfrm>
            <a:off x="6324535" y="2176530"/>
            <a:ext cx="5205435" cy="3810000"/>
          </a:xfrm>
        </p:spPr>
        <p:txBody>
          <a:bodyPr>
            <a:normAutofit/>
          </a:bodyPr>
          <a:lstStyle/>
          <a:p>
            <a:pPr algn="ctr">
              <a:lnSpc>
                <a:spcPct val="250000"/>
              </a:lnSpc>
            </a:pPr>
            <a:r>
              <a:rPr lang="en-US" sz="2400" dirty="0" smtClean="0"/>
              <a:t>Model/Texture</a:t>
            </a:r>
          </a:p>
          <a:p>
            <a:pPr algn="ctr">
              <a:lnSpc>
                <a:spcPct val="250000"/>
              </a:lnSpc>
            </a:pPr>
            <a:r>
              <a:rPr lang="en-US" sz="2400" dirty="0" smtClean="0"/>
              <a:t>Technical</a:t>
            </a:r>
          </a:p>
          <a:p>
            <a:pPr algn="ctr">
              <a:lnSpc>
                <a:spcPct val="250000"/>
              </a:lnSpc>
            </a:pPr>
            <a:r>
              <a:rPr lang="en-US" sz="2400" dirty="0" smtClean="0"/>
              <a:t>Gameplay</a:t>
            </a:r>
            <a:endParaRPr lang="en-US" sz="2400" dirty="0"/>
          </a:p>
        </p:txBody>
      </p:sp>
      <p:sp>
        <p:nvSpPr>
          <p:cNvPr id="7" name="Title 1"/>
          <p:cNvSpPr txBox="1">
            <a:spLocks/>
          </p:cNvSpPr>
          <p:nvPr/>
        </p:nvSpPr>
        <p:spPr>
          <a:xfrm>
            <a:off x="1371600" y="2438400"/>
            <a:ext cx="4470400" cy="1252728"/>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smtClean="0"/>
              <a:t>Solved Bugs</a:t>
            </a:r>
            <a:endParaRPr lang="en-US" sz="6000" dirty="0"/>
          </a:p>
        </p:txBody>
      </p:sp>
    </p:spTree>
    <p:extLst>
      <p:ext uri="{BB962C8B-B14F-4D97-AF65-F5344CB8AC3E}">
        <p14:creationId xmlns:p14="http://schemas.microsoft.com/office/powerpoint/2010/main" val="8121437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Model/Texture</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3327" y="2542010"/>
            <a:ext cx="7076639" cy="401623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84" y="2213416"/>
            <a:ext cx="5106133" cy="289790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2359744" y="1982171"/>
            <a:ext cx="11621730" cy="2344839"/>
          </a:xfrm>
          <a:prstGeom prst="rect">
            <a:avLst/>
          </a:prstGeom>
        </p:spPr>
      </p:pic>
    </p:spTree>
    <p:extLst>
      <p:ext uri="{BB962C8B-B14F-4D97-AF65-F5344CB8AC3E}">
        <p14:creationId xmlns:p14="http://schemas.microsoft.com/office/powerpoint/2010/main" val="202649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5368" y="3106545"/>
            <a:ext cx="2089355" cy="11857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737" y="2302524"/>
            <a:ext cx="7818894" cy="4437489"/>
          </a:xfrm>
          <a:prstGeom prst="rect">
            <a:avLst/>
          </a:prstGeom>
        </p:spPr>
      </p:pic>
    </p:spTree>
    <p:extLst>
      <p:ext uri="{BB962C8B-B14F-4D97-AF65-F5344CB8AC3E}">
        <p14:creationId xmlns:p14="http://schemas.microsoft.com/office/powerpoint/2010/main" val="326656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Gameplay</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561" y="2453315"/>
            <a:ext cx="6159298" cy="4114936"/>
          </a:xfrm>
          <a:prstGeom prst="rect">
            <a:avLst/>
          </a:prstGeom>
        </p:spPr>
      </p:pic>
    </p:spTree>
    <p:extLst>
      <p:ext uri="{BB962C8B-B14F-4D97-AF65-F5344CB8AC3E}">
        <p14:creationId xmlns:p14="http://schemas.microsoft.com/office/powerpoint/2010/main" val="307772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sz="7200" dirty="0" smtClean="0"/>
              <a:t>FUTURE DEVELOPMENT</a:t>
            </a:r>
            <a:endParaRPr lang="en-US" sz="7200" dirty="0"/>
          </a:p>
        </p:txBody>
      </p:sp>
      <p:sp>
        <p:nvSpPr>
          <p:cNvPr id="6" name="Subtitle 5"/>
          <p:cNvSpPr>
            <a:spLocks noGrp="1"/>
          </p:cNvSpPr>
          <p:nvPr>
            <p:ph type="subTitle" idx="1"/>
          </p:nvPr>
        </p:nvSpPr>
        <p:spPr/>
        <p:txBody>
          <a:bodyPr/>
          <a:lstStyle/>
          <a:p>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31853398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lgn="ctr">
              <a:lnSpc>
                <a:spcPct val="250000"/>
              </a:lnSpc>
            </a:pPr>
            <a:r>
              <a:rPr lang="en-US" sz="3200" dirty="0" smtClean="0"/>
              <a:t>Art</a:t>
            </a:r>
          </a:p>
          <a:p>
            <a:pPr algn="ctr">
              <a:lnSpc>
                <a:spcPct val="250000"/>
              </a:lnSpc>
            </a:pPr>
            <a:r>
              <a:rPr lang="en-US" sz="3200" dirty="0" smtClean="0"/>
              <a:t>Technical</a:t>
            </a:r>
          </a:p>
          <a:p>
            <a:pPr algn="ctr">
              <a:lnSpc>
                <a:spcPct val="250000"/>
              </a:lnSpc>
            </a:pPr>
            <a:r>
              <a:rPr lang="en-US" sz="3200" dirty="0" smtClean="0"/>
              <a:t>Gameplay</a:t>
            </a:r>
            <a:endParaRPr lang="en-US" sz="32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47</a:t>
            </a:fld>
            <a:endParaRPr lang="en-US" dirty="0"/>
          </a:p>
        </p:txBody>
      </p:sp>
      <p:sp>
        <p:nvSpPr>
          <p:cNvPr id="4" name="Title 3"/>
          <p:cNvSpPr>
            <a:spLocks noGrp="1"/>
          </p:cNvSpPr>
          <p:nvPr>
            <p:ph type="title"/>
          </p:nvPr>
        </p:nvSpPr>
        <p:spPr/>
        <p:txBody>
          <a:bodyPr/>
          <a:lstStyle/>
          <a:p>
            <a:r>
              <a:rPr lang="en-US" dirty="0" smtClean="0"/>
              <a:t>Future Development</a:t>
            </a:r>
            <a:endParaRPr lang="en-US" dirty="0"/>
          </a:p>
        </p:txBody>
      </p:sp>
    </p:spTree>
    <p:extLst>
      <p:ext uri="{BB962C8B-B14F-4D97-AF65-F5344CB8AC3E}">
        <p14:creationId xmlns:p14="http://schemas.microsoft.com/office/powerpoint/2010/main" val="14211477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3052" y="2660902"/>
            <a:ext cx="6408948" cy="3994309"/>
          </a:xfrm>
          <a:prstGeom prst="rect">
            <a:avLst/>
          </a:prstGeom>
        </p:spPr>
      </p:pic>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2300749"/>
            <a:ext cx="5805949" cy="4354462"/>
          </a:xfrm>
        </p:spPr>
      </p:pic>
      <p:sp>
        <p:nvSpPr>
          <p:cNvPr id="3" name="Slide Number Placeholder 2"/>
          <p:cNvSpPr>
            <a:spLocks noGrp="1"/>
          </p:cNvSpPr>
          <p:nvPr>
            <p:ph type="sldNum" sz="quarter" idx="12"/>
          </p:nvPr>
        </p:nvSpPr>
        <p:spPr/>
        <p:txBody>
          <a:bodyPr/>
          <a:lstStyle/>
          <a:p>
            <a:fld id="{D57F1E4F-1CFF-5643-939E-217C01CDF565}" type="slidenum">
              <a:rPr lang="en-US" smtClean="0"/>
              <a:pPr/>
              <a:t>48</a:t>
            </a:fld>
            <a:endParaRPr lang="en-US" dirty="0"/>
          </a:p>
        </p:txBody>
      </p:sp>
      <p:sp>
        <p:nvSpPr>
          <p:cNvPr id="4" name="Title 3"/>
          <p:cNvSpPr>
            <a:spLocks noGrp="1"/>
          </p:cNvSpPr>
          <p:nvPr>
            <p:ph type="title"/>
          </p:nvPr>
        </p:nvSpPr>
        <p:spPr/>
        <p:txBody>
          <a:bodyPr/>
          <a:lstStyle/>
          <a:p>
            <a:r>
              <a:rPr lang="en-US" dirty="0" smtClean="0"/>
              <a:t>Art</a:t>
            </a:r>
            <a:endParaRPr lang="en-US" dirty="0"/>
          </a:p>
        </p:txBody>
      </p:sp>
    </p:spTree>
    <p:extLst>
      <p:ext uri="{BB962C8B-B14F-4D97-AF65-F5344CB8AC3E}">
        <p14:creationId xmlns:p14="http://schemas.microsoft.com/office/powerpoint/2010/main" val="428983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381" y="2569823"/>
            <a:ext cx="6929488" cy="4019104"/>
          </a:xfrm>
          <a:prstGeom prst="rect">
            <a:avLst/>
          </a:prstGeom>
        </p:spPr>
      </p:pic>
    </p:spTree>
    <p:extLst>
      <p:ext uri="{BB962C8B-B14F-4D97-AF65-F5344CB8AC3E}">
        <p14:creationId xmlns:p14="http://schemas.microsoft.com/office/powerpoint/2010/main" val="290096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5</a:t>
            </a:fld>
            <a:endParaRPr lang="en-US" dirty="0"/>
          </a:p>
        </p:txBody>
      </p:sp>
      <p:sp>
        <p:nvSpPr>
          <p:cNvPr id="4" name="Title 3"/>
          <p:cNvSpPr>
            <a:spLocks noGrp="1"/>
          </p:cNvSpPr>
          <p:nvPr>
            <p:ph type="title"/>
          </p:nvPr>
        </p:nvSpPr>
        <p:spPr>
          <a:xfrm>
            <a:off x="781013" y="2037566"/>
            <a:ext cx="3727905" cy="1920240"/>
          </a:xfrm>
        </p:spPr>
        <p:txBody>
          <a:bodyPr>
            <a:normAutofit/>
          </a:bodyPr>
          <a:lstStyle/>
          <a:p>
            <a:pPr algn="ctr"/>
            <a:r>
              <a:rPr lang="en-US" sz="6600" b="1" dirty="0" smtClean="0"/>
              <a:t>Design</a:t>
            </a:r>
            <a:endParaRPr lang="en-US" sz="6600" b="1" dirty="0"/>
          </a:p>
        </p:txBody>
      </p:sp>
      <p:sp>
        <p:nvSpPr>
          <p:cNvPr id="5" name="Content Placeholder 4"/>
          <p:cNvSpPr>
            <a:spLocks noGrp="1"/>
          </p:cNvSpPr>
          <p:nvPr>
            <p:ph idx="1"/>
          </p:nvPr>
        </p:nvSpPr>
        <p:spPr/>
        <p:txBody>
          <a:bodyPr anchor="ctr">
            <a:normAutofit/>
          </a:bodyPr>
          <a:lstStyle/>
          <a:p>
            <a:pPr marL="457200" indent="-457200">
              <a:buFont typeface="+mj-lt"/>
              <a:buAutoNum type="arabicPeriod"/>
            </a:pPr>
            <a:r>
              <a:rPr lang="en-US" sz="3200" dirty="0" smtClean="0"/>
              <a:t>1. Idea</a:t>
            </a:r>
          </a:p>
          <a:p>
            <a:pPr marL="457200" indent="-457200">
              <a:buFont typeface="+mj-lt"/>
              <a:buAutoNum type="arabicPeriod"/>
            </a:pPr>
            <a:r>
              <a:rPr lang="en-US" sz="3200" dirty="0" smtClean="0"/>
              <a:t>2. Game Scene</a:t>
            </a:r>
          </a:p>
          <a:p>
            <a:pPr marL="457200" indent="-457200">
              <a:buFont typeface="+mj-lt"/>
              <a:buAutoNum type="arabicPeriod"/>
            </a:pPr>
            <a:r>
              <a:rPr lang="en-US" sz="3200" dirty="0" smtClean="0"/>
              <a:t>3. Game Play</a:t>
            </a:r>
            <a:endParaRPr lang="en-US" sz="3200" dirty="0"/>
          </a:p>
        </p:txBody>
      </p:sp>
    </p:spTree>
    <p:extLst>
      <p:ext uri="{BB962C8B-B14F-4D97-AF65-F5344CB8AC3E}">
        <p14:creationId xmlns:p14="http://schemas.microsoft.com/office/powerpoint/2010/main" val="1270814623"/>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Gameplay</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8388" y="2536721"/>
            <a:ext cx="5692878" cy="4269659"/>
          </a:xfrm>
          <a:prstGeom prst="rect">
            <a:avLst/>
          </a:prstGeom>
        </p:spPr>
      </p:pic>
    </p:spTree>
    <p:extLst>
      <p:ext uri="{BB962C8B-B14F-4D97-AF65-F5344CB8AC3E}">
        <p14:creationId xmlns:p14="http://schemas.microsoft.com/office/powerpoint/2010/main" val="282683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Gameplay</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51</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9324" y="2507225"/>
            <a:ext cx="4249991" cy="4249991"/>
          </a:xfrm>
          <a:prstGeom prst="rect">
            <a:avLst/>
          </a:prstGeom>
        </p:spPr>
      </p:pic>
    </p:spTree>
    <p:extLst>
      <p:ext uri="{BB962C8B-B14F-4D97-AF65-F5344CB8AC3E}">
        <p14:creationId xmlns:p14="http://schemas.microsoft.com/office/powerpoint/2010/main" val="345329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Gameplay</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239" y="2609862"/>
            <a:ext cx="7890388" cy="4438344"/>
          </a:xfrm>
          <a:prstGeom prst="rect">
            <a:avLst/>
          </a:prstGeom>
        </p:spPr>
      </p:pic>
    </p:spTree>
    <p:extLst>
      <p:ext uri="{BB962C8B-B14F-4D97-AF65-F5344CB8AC3E}">
        <p14:creationId xmlns:p14="http://schemas.microsoft.com/office/powerpoint/2010/main" val="40886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57F1E4F-1CFF-5643-939E-217C01CDF565}" type="slidenum">
              <a:rPr lang="en-US" smtClean="0"/>
              <a:pPr/>
              <a:t>53</a:t>
            </a:fld>
            <a:endParaRPr lang="en-US" dirty="0"/>
          </a:p>
        </p:txBody>
      </p:sp>
      <p:sp>
        <p:nvSpPr>
          <p:cNvPr id="9" name="Text Placeholder 8"/>
          <p:cNvSpPr>
            <a:spLocks noGrp="1"/>
          </p:cNvSpPr>
          <p:nvPr>
            <p:ph type="body" sz="half" idx="2"/>
          </p:nvPr>
        </p:nvSpPr>
        <p:spPr>
          <a:xfrm>
            <a:off x="597409" y="1109473"/>
            <a:ext cx="4011084" cy="4602163"/>
          </a:xfrm>
        </p:spPr>
        <p:txBody>
          <a:bodyPr>
            <a:normAutofit/>
          </a:bodyPr>
          <a:lstStyle/>
          <a:p>
            <a:endParaRPr lang="en-US" sz="8000" dirty="0" smtClean="0"/>
          </a:p>
          <a:p>
            <a:r>
              <a:rPr lang="en-US" sz="8000" dirty="0" smtClean="0"/>
              <a:t>Content</a:t>
            </a:r>
            <a:endParaRPr lang="en-US" sz="8000"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039242024"/>
              </p:ext>
            </p:extLst>
          </p:nvPr>
        </p:nvGraphicFramePr>
        <p:xfrm>
          <a:off x="6125090" y="2678806"/>
          <a:ext cx="5205412"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75619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0777" y="2421400"/>
            <a:ext cx="5105021" cy="3828764"/>
          </a:xfrm>
        </p:spPr>
      </p:pic>
      <p:sp>
        <p:nvSpPr>
          <p:cNvPr id="3" name="Slide Number Placeholder 2"/>
          <p:cNvSpPr>
            <a:spLocks noGrp="1"/>
          </p:cNvSpPr>
          <p:nvPr>
            <p:ph type="sldNum" sz="quarter" idx="12"/>
          </p:nvPr>
        </p:nvSpPr>
        <p:spPr/>
        <p:txBody>
          <a:bodyPr/>
          <a:lstStyle/>
          <a:p>
            <a:fld id="{D57F1E4F-1CFF-5643-939E-217C01CDF565}" type="slidenum">
              <a:rPr lang="en-US" smtClean="0"/>
              <a:pPr/>
              <a:t>54</a:t>
            </a:fld>
            <a:endParaRPr lang="en-US" dirty="0"/>
          </a:p>
        </p:txBody>
      </p:sp>
      <p:sp>
        <p:nvSpPr>
          <p:cNvPr id="2" name="Title 1"/>
          <p:cNvSpPr>
            <a:spLocks noGrp="1"/>
          </p:cNvSpPr>
          <p:nvPr>
            <p:ph type="title"/>
          </p:nvPr>
        </p:nvSpPr>
        <p:spPr/>
        <p:txBody>
          <a:bodyPr/>
          <a:lstStyle/>
          <a:p>
            <a:r>
              <a:rPr lang="en-US" dirty="0" smtClean="0"/>
              <a:t>Discussion</a:t>
            </a:r>
            <a:endParaRPr lang="en-US" dirty="0"/>
          </a:p>
        </p:txBody>
      </p:sp>
    </p:spTree>
    <p:extLst>
      <p:ext uri="{BB962C8B-B14F-4D97-AF65-F5344CB8AC3E}">
        <p14:creationId xmlns:p14="http://schemas.microsoft.com/office/powerpoint/2010/main" val="207286758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0547" y="2674938"/>
            <a:ext cx="5182019" cy="3451225"/>
          </a:xfrm>
        </p:spPr>
      </p:pic>
      <p:sp>
        <p:nvSpPr>
          <p:cNvPr id="3" name="Slide Number Placeholder 2"/>
          <p:cNvSpPr>
            <a:spLocks noGrp="1"/>
          </p:cNvSpPr>
          <p:nvPr>
            <p:ph type="sldNum" sz="quarter" idx="12"/>
          </p:nvPr>
        </p:nvSpPr>
        <p:spPr/>
        <p:txBody>
          <a:bodyPr/>
          <a:lstStyle/>
          <a:p>
            <a:fld id="{D57F1E4F-1CFF-5643-939E-217C01CDF565}" type="slidenum">
              <a:rPr lang="en-US" smtClean="0"/>
              <a:pPr/>
              <a:t>55</a:t>
            </a:fld>
            <a:endParaRPr lang="en-US"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675832288"/>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6</a:t>
            </a:fld>
            <a:endParaRPr lang="en-US" dirty="0"/>
          </a:p>
        </p:txBody>
      </p:sp>
      <p:sp>
        <p:nvSpPr>
          <p:cNvPr id="7" name="Title 3"/>
          <p:cNvSpPr>
            <a:spLocks noGrp="1"/>
          </p:cNvSpPr>
          <p:nvPr>
            <p:ph type="title"/>
          </p:nvPr>
        </p:nvSpPr>
        <p:spPr>
          <a:xfrm>
            <a:off x="868988" y="2429517"/>
            <a:ext cx="3819498" cy="1920240"/>
          </a:xfrm>
        </p:spPr>
        <p:txBody>
          <a:bodyPr>
            <a:normAutofit/>
          </a:bodyPr>
          <a:lstStyle/>
          <a:p>
            <a:pPr algn="ctr"/>
            <a:r>
              <a:rPr lang="en-US" sz="6600" b="1" dirty="0" smtClean="0"/>
              <a:t>Design</a:t>
            </a:r>
            <a:endParaRPr lang="en-US" sz="6600" b="1" dirty="0"/>
          </a:p>
        </p:txBody>
      </p:sp>
      <p:sp>
        <p:nvSpPr>
          <p:cNvPr id="5" name="Content Placeholder 4"/>
          <p:cNvSpPr>
            <a:spLocks noGrp="1"/>
          </p:cNvSpPr>
          <p:nvPr>
            <p:ph idx="1"/>
          </p:nvPr>
        </p:nvSpPr>
        <p:spPr/>
        <p:txBody>
          <a:bodyPr anchor="ctr">
            <a:normAutofit/>
          </a:bodyPr>
          <a:lstStyle/>
          <a:p>
            <a:pPr marL="457200" indent="-457200">
              <a:buFont typeface="+mj-lt"/>
              <a:buAutoNum type="arabicPeriod"/>
            </a:pPr>
            <a:r>
              <a:rPr lang="en-US" sz="3200" b="1" dirty="0" smtClean="0">
                <a:solidFill>
                  <a:schemeClr val="tx1"/>
                </a:solidFill>
              </a:rPr>
              <a:t>1. Idea</a:t>
            </a:r>
          </a:p>
          <a:p>
            <a:pPr marL="457200" indent="-457200">
              <a:buFont typeface="+mj-lt"/>
              <a:buAutoNum type="arabicPeriod"/>
            </a:pPr>
            <a:r>
              <a:rPr lang="en-US" sz="3200" b="1" dirty="0" smtClean="0">
                <a:solidFill>
                  <a:schemeClr val="bg1">
                    <a:lumMod val="65000"/>
                  </a:schemeClr>
                </a:solidFill>
              </a:rPr>
              <a:t>2. Game Scene</a:t>
            </a:r>
          </a:p>
          <a:p>
            <a:pPr marL="457200" indent="-457200">
              <a:buFont typeface="+mj-lt"/>
              <a:buAutoNum type="arabicPeriod"/>
            </a:pPr>
            <a:r>
              <a:rPr lang="en-US" sz="3200" b="1" dirty="0" smtClean="0">
                <a:solidFill>
                  <a:schemeClr val="bg1">
                    <a:lumMod val="65000"/>
                  </a:schemeClr>
                </a:solidFill>
              </a:rPr>
              <a:t>3. Game Play</a:t>
            </a:r>
            <a:endParaRPr lang="en-US" sz="3200" b="1" dirty="0">
              <a:solidFill>
                <a:schemeClr val="bg1">
                  <a:lumMod val="65000"/>
                </a:schemeClr>
              </a:solidFill>
            </a:endParaRPr>
          </a:p>
        </p:txBody>
      </p:sp>
    </p:spTree>
    <p:extLst>
      <p:ext uri="{BB962C8B-B14F-4D97-AF65-F5344CB8AC3E}">
        <p14:creationId xmlns:p14="http://schemas.microsoft.com/office/powerpoint/2010/main" val="345811809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1. Idea</a:t>
            </a:r>
            <a:endParaRPr lang="en-US" sz="4800"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3" name="Content Placeholder 2"/>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107584" y="1947746"/>
            <a:ext cx="3521388" cy="4642191"/>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7668" y="2713386"/>
            <a:ext cx="4408609" cy="3859229"/>
          </a:xfrm>
          <a:prstGeom prst="rect">
            <a:avLst/>
          </a:prstGeom>
        </p:spPr>
      </p:pic>
    </p:spTree>
    <p:extLst>
      <p:ext uri="{BB962C8B-B14F-4D97-AF65-F5344CB8AC3E}">
        <p14:creationId xmlns:p14="http://schemas.microsoft.com/office/powerpoint/2010/main" val="15649478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8</a:t>
            </a:fld>
            <a:endParaRPr lang="en-US" dirty="0"/>
          </a:p>
        </p:txBody>
      </p:sp>
      <p:sp>
        <p:nvSpPr>
          <p:cNvPr id="5" name="Content Placeholder 4"/>
          <p:cNvSpPr>
            <a:spLocks noGrp="1"/>
          </p:cNvSpPr>
          <p:nvPr>
            <p:ph idx="1"/>
          </p:nvPr>
        </p:nvSpPr>
        <p:spPr/>
        <p:txBody>
          <a:bodyPr anchor="ctr">
            <a:normAutofit/>
          </a:bodyPr>
          <a:lstStyle/>
          <a:p>
            <a:pPr marL="457200" indent="-457200">
              <a:buFont typeface="+mj-lt"/>
              <a:buAutoNum type="arabicPeriod"/>
            </a:pPr>
            <a:r>
              <a:rPr lang="en-US" sz="3200" b="1" dirty="0" smtClean="0">
                <a:solidFill>
                  <a:schemeClr val="bg1">
                    <a:lumMod val="65000"/>
                  </a:schemeClr>
                </a:solidFill>
              </a:rPr>
              <a:t>1. Idea</a:t>
            </a:r>
          </a:p>
          <a:p>
            <a:pPr marL="457200" indent="-457200">
              <a:buFont typeface="+mj-lt"/>
              <a:buAutoNum type="arabicPeriod"/>
            </a:pPr>
            <a:r>
              <a:rPr lang="en-US" sz="3200" b="1" dirty="0" smtClean="0">
                <a:solidFill>
                  <a:schemeClr val="bg1">
                    <a:lumMod val="65000"/>
                  </a:schemeClr>
                </a:solidFill>
              </a:rPr>
              <a:t>2. Game Scene</a:t>
            </a:r>
          </a:p>
          <a:p>
            <a:pPr marL="457200" indent="-457200">
              <a:buFont typeface="+mj-lt"/>
              <a:buAutoNum type="arabicPeriod"/>
            </a:pPr>
            <a:r>
              <a:rPr lang="en-US" sz="3200" b="1" dirty="0" smtClean="0">
                <a:solidFill>
                  <a:schemeClr val="bg1">
                    <a:lumMod val="65000"/>
                  </a:schemeClr>
                </a:solidFill>
              </a:rPr>
              <a:t>3. Game Play</a:t>
            </a:r>
            <a:endParaRPr lang="en-US" sz="3200" b="1" dirty="0">
              <a:solidFill>
                <a:schemeClr val="bg1">
                  <a:lumMod val="65000"/>
                </a:schemeClr>
              </a:solidFill>
            </a:endParaRPr>
          </a:p>
        </p:txBody>
      </p:sp>
      <p:sp>
        <p:nvSpPr>
          <p:cNvPr id="3" name="Title 2"/>
          <p:cNvSpPr>
            <a:spLocks noGrp="1"/>
          </p:cNvSpPr>
          <p:nvPr>
            <p:ph type="title"/>
          </p:nvPr>
        </p:nvSpPr>
        <p:spPr/>
        <p:txBody>
          <a:bodyPr/>
          <a:lstStyle/>
          <a:p>
            <a:endParaRPr lang="en-US"/>
          </a:p>
        </p:txBody>
      </p:sp>
      <p:sp>
        <p:nvSpPr>
          <p:cNvPr id="6" name="Title 3"/>
          <p:cNvSpPr txBox="1">
            <a:spLocks/>
          </p:cNvSpPr>
          <p:nvPr/>
        </p:nvSpPr>
        <p:spPr>
          <a:xfrm>
            <a:off x="868988" y="2429517"/>
            <a:ext cx="3819498" cy="192024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2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6600" b="1" dirty="0" smtClean="0"/>
              <a:t>Design</a:t>
            </a:r>
            <a:endParaRPr lang="en-US" sz="6600" b="1" dirty="0"/>
          </a:p>
        </p:txBody>
      </p:sp>
    </p:spTree>
    <p:extLst>
      <p:ext uri="{BB962C8B-B14F-4D97-AF65-F5344CB8AC3E}">
        <p14:creationId xmlns:p14="http://schemas.microsoft.com/office/powerpoint/2010/main" val="10066611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9</a:t>
            </a:fld>
            <a:endParaRPr lang="en-US" dirty="0"/>
          </a:p>
        </p:txBody>
      </p:sp>
      <p:sp>
        <p:nvSpPr>
          <p:cNvPr id="5" name="Content Placeholder 4"/>
          <p:cNvSpPr>
            <a:spLocks noGrp="1"/>
          </p:cNvSpPr>
          <p:nvPr>
            <p:ph idx="1"/>
          </p:nvPr>
        </p:nvSpPr>
        <p:spPr/>
        <p:txBody>
          <a:bodyPr anchor="ctr">
            <a:normAutofit/>
          </a:bodyPr>
          <a:lstStyle/>
          <a:p>
            <a:pPr marL="457200" indent="-457200">
              <a:buFont typeface="+mj-lt"/>
              <a:buAutoNum type="arabicPeriod"/>
            </a:pPr>
            <a:r>
              <a:rPr lang="en-US" sz="3200" b="1" dirty="0" smtClean="0">
                <a:solidFill>
                  <a:schemeClr val="bg1">
                    <a:lumMod val="65000"/>
                  </a:schemeClr>
                </a:solidFill>
              </a:rPr>
              <a:t>1. Idea</a:t>
            </a:r>
          </a:p>
          <a:p>
            <a:pPr marL="457200" indent="-457200">
              <a:buFont typeface="+mj-lt"/>
              <a:buAutoNum type="arabicPeriod"/>
            </a:pPr>
            <a:r>
              <a:rPr lang="en-US" sz="3200" b="1" dirty="0" smtClean="0">
                <a:solidFill>
                  <a:schemeClr val="tx1"/>
                </a:solidFill>
              </a:rPr>
              <a:t>2. Game Scene</a:t>
            </a:r>
          </a:p>
          <a:p>
            <a:pPr marL="457200" indent="-457200">
              <a:buFont typeface="+mj-lt"/>
              <a:buAutoNum type="arabicPeriod"/>
            </a:pPr>
            <a:r>
              <a:rPr lang="en-US" sz="3200" b="1" dirty="0">
                <a:solidFill>
                  <a:schemeClr val="bg1">
                    <a:lumMod val="65000"/>
                  </a:schemeClr>
                </a:solidFill>
              </a:rPr>
              <a:t>3</a:t>
            </a:r>
            <a:r>
              <a:rPr lang="en-US" sz="3200" b="1" dirty="0" smtClean="0">
                <a:solidFill>
                  <a:schemeClr val="bg1">
                    <a:lumMod val="65000"/>
                  </a:schemeClr>
                </a:solidFill>
              </a:rPr>
              <a:t>. Game Play</a:t>
            </a:r>
            <a:endParaRPr lang="en-US" sz="3200" b="1" dirty="0">
              <a:solidFill>
                <a:schemeClr val="bg1">
                  <a:lumMod val="65000"/>
                </a:schemeClr>
              </a:solidFill>
            </a:endParaRPr>
          </a:p>
        </p:txBody>
      </p:sp>
      <p:sp>
        <p:nvSpPr>
          <p:cNvPr id="3" name="Title 2"/>
          <p:cNvSpPr>
            <a:spLocks noGrp="1"/>
          </p:cNvSpPr>
          <p:nvPr>
            <p:ph type="title"/>
          </p:nvPr>
        </p:nvSpPr>
        <p:spPr/>
        <p:txBody>
          <a:bodyPr/>
          <a:lstStyle/>
          <a:p>
            <a:endParaRPr lang="en-US"/>
          </a:p>
        </p:txBody>
      </p:sp>
      <p:sp>
        <p:nvSpPr>
          <p:cNvPr id="6" name="Title 3"/>
          <p:cNvSpPr txBox="1">
            <a:spLocks/>
          </p:cNvSpPr>
          <p:nvPr/>
        </p:nvSpPr>
        <p:spPr>
          <a:xfrm>
            <a:off x="868988" y="2429517"/>
            <a:ext cx="3819498" cy="192024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2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6600" b="1" smtClean="0"/>
              <a:t>Design</a:t>
            </a:r>
            <a:endParaRPr lang="en-US" sz="6600" b="1" dirty="0"/>
          </a:p>
        </p:txBody>
      </p:sp>
    </p:spTree>
    <p:extLst>
      <p:ext uri="{BB962C8B-B14F-4D97-AF65-F5344CB8AC3E}">
        <p14:creationId xmlns:p14="http://schemas.microsoft.com/office/powerpoint/2010/main" val="207337772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Waveform</Template>
  <TotalTime>3334</TotalTime>
  <Words>509</Words>
  <Application>Microsoft Office PowerPoint</Application>
  <PresentationFormat>Custom</PresentationFormat>
  <Paragraphs>197</Paragraphs>
  <Slides>55</Slides>
  <Notes>12</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Waveform</vt:lpstr>
      <vt:lpstr>OCEAN RING TOSS</vt:lpstr>
      <vt:lpstr>PowerPoint Presentation</vt:lpstr>
      <vt:lpstr>PowerPoint Presentation</vt:lpstr>
      <vt:lpstr>PowerPoint Presentation</vt:lpstr>
      <vt:lpstr>Design</vt:lpstr>
      <vt:lpstr>Design</vt:lpstr>
      <vt:lpstr>1. Idea</vt:lpstr>
      <vt:lpstr>PowerPoint Presentation</vt:lpstr>
      <vt:lpstr>PowerPoint Presentation</vt:lpstr>
      <vt:lpstr>2. Game Scene</vt:lpstr>
      <vt:lpstr>2. Game Scene</vt:lpstr>
      <vt:lpstr>2. Game Scene</vt:lpstr>
      <vt:lpstr>2. Game Scene</vt:lpstr>
      <vt:lpstr>2. Game Scene</vt:lpstr>
      <vt:lpstr>PowerPoint Presentation</vt:lpstr>
      <vt:lpstr>2. Game Scene</vt:lpstr>
      <vt:lpstr>2. Game Scene</vt:lpstr>
      <vt:lpstr>2. Game Scene</vt:lpstr>
      <vt:lpstr>2. Game Scene</vt:lpstr>
      <vt:lpstr>2. Game Scene</vt:lpstr>
      <vt:lpstr>PowerPoint Presentation</vt:lpstr>
      <vt:lpstr>PowerPoint Presentation</vt:lpstr>
      <vt:lpstr>3. Game Play:</vt:lpstr>
      <vt:lpstr>3. Game Play</vt:lpstr>
      <vt:lpstr>3. Gameplay</vt:lpstr>
      <vt:lpstr>DEMO</vt:lpstr>
      <vt:lpstr>PowerPoint Presentation</vt:lpstr>
      <vt:lpstr>PowerPoint Presentation</vt:lpstr>
      <vt:lpstr> </vt:lpstr>
      <vt:lpstr>Technical</vt:lpstr>
      <vt:lpstr>PowerPoint Presentation</vt:lpstr>
      <vt:lpstr>Technical</vt:lpstr>
      <vt:lpstr>Technical</vt:lpstr>
      <vt:lpstr>Technical</vt:lpstr>
      <vt:lpstr>Technical</vt:lpstr>
      <vt:lpstr>PowerPoint Presentation</vt:lpstr>
      <vt:lpstr>Technical</vt:lpstr>
      <vt:lpstr>PowerPoint Presentation</vt:lpstr>
      <vt:lpstr>Technical</vt:lpstr>
      <vt:lpstr>PowerPoint Presentation</vt:lpstr>
      <vt:lpstr> </vt:lpstr>
      <vt:lpstr>PowerPoint Presentation</vt:lpstr>
      <vt:lpstr>Model/Texture</vt:lpstr>
      <vt:lpstr>Technical</vt:lpstr>
      <vt:lpstr>Gameplay</vt:lpstr>
      <vt:lpstr>FUTURE DEVELOPMENT</vt:lpstr>
      <vt:lpstr>Future Development</vt:lpstr>
      <vt:lpstr>Art</vt:lpstr>
      <vt:lpstr>Technical</vt:lpstr>
      <vt:lpstr>Gameplay</vt:lpstr>
      <vt:lpstr>Gameplay</vt:lpstr>
      <vt:lpstr>Gameplay</vt:lpstr>
      <vt:lpstr>PowerPoint Presentation</vt:lpstr>
      <vt:lpstr>Discussion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Mon Pham</cp:lastModifiedBy>
  <cp:revision>291</cp:revision>
  <dcterms:created xsi:type="dcterms:W3CDTF">2013-08-21T02:16:09Z</dcterms:created>
  <dcterms:modified xsi:type="dcterms:W3CDTF">2015-09-07T11:49:31Z</dcterms:modified>
</cp:coreProperties>
</file>